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Lst>
  <p:notesMasterIdLst>
    <p:notesMasterId r:id="rId59"/>
  </p:notesMasterIdLst>
  <p:handoutMasterIdLst>
    <p:handoutMasterId r:id="rId60"/>
  </p:handoutMasterIdLst>
  <p:sldIdLst>
    <p:sldId id="349" r:id="rId5"/>
    <p:sldId id="319" r:id="rId6"/>
    <p:sldId id="323" r:id="rId7"/>
    <p:sldId id="402" r:id="rId8"/>
    <p:sldId id="403" r:id="rId9"/>
    <p:sldId id="358" r:id="rId10"/>
    <p:sldId id="366" r:id="rId11"/>
    <p:sldId id="398" r:id="rId12"/>
    <p:sldId id="324" r:id="rId13"/>
    <p:sldId id="325" r:id="rId14"/>
    <p:sldId id="399" r:id="rId15"/>
    <p:sldId id="328" r:id="rId16"/>
    <p:sldId id="400" r:id="rId17"/>
    <p:sldId id="330" r:id="rId18"/>
    <p:sldId id="354" r:id="rId19"/>
    <p:sldId id="351" r:id="rId20"/>
    <p:sldId id="352" r:id="rId21"/>
    <p:sldId id="353" r:id="rId22"/>
    <p:sldId id="338" r:id="rId23"/>
    <p:sldId id="331" r:id="rId24"/>
    <p:sldId id="332" r:id="rId25"/>
    <p:sldId id="365" r:id="rId26"/>
    <p:sldId id="333" r:id="rId27"/>
    <p:sldId id="334" r:id="rId28"/>
    <p:sldId id="336" r:id="rId29"/>
    <p:sldId id="339" r:id="rId30"/>
    <p:sldId id="337" r:id="rId31"/>
    <p:sldId id="340" r:id="rId32"/>
    <p:sldId id="368" r:id="rId33"/>
    <p:sldId id="369" r:id="rId34"/>
    <p:sldId id="343" r:id="rId35"/>
    <p:sldId id="344" r:id="rId36"/>
    <p:sldId id="345" r:id="rId37"/>
    <p:sldId id="346" r:id="rId38"/>
    <p:sldId id="347" r:id="rId39"/>
    <p:sldId id="348" r:id="rId40"/>
    <p:sldId id="375" r:id="rId41"/>
    <p:sldId id="377" r:id="rId42"/>
    <p:sldId id="378" r:id="rId43"/>
    <p:sldId id="380" r:id="rId44"/>
    <p:sldId id="381" r:id="rId45"/>
    <p:sldId id="386" r:id="rId46"/>
    <p:sldId id="385" r:id="rId47"/>
    <p:sldId id="384" r:id="rId48"/>
    <p:sldId id="383" r:id="rId49"/>
    <p:sldId id="387" r:id="rId50"/>
    <p:sldId id="388" r:id="rId51"/>
    <p:sldId id="389" r:id="rId52"/>
    <p:sldId id="390" r:id="rId53"/>
    <p:sldId id="401" r:id="rId54"/>
    <p:sldId id="393" r:id="rId55"/>
    <p:sldId id="394" r:id="rId56"/>
    <p:sldId id="395" r:id="rId57"/>
    <p:sldId id="31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2AFDB1-1D4C-4ED3-B7A3-0A6A2025D0EE}" v="379" dt="2025-06-07T22:04:42.796"/>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56" autoAdjust="0"/>
  </p:normalViewPr>
  <p:slideViewPr>
    <p:cSldViewPr snapToGrid="0">
      <p:cViewPr varScale="1">
        <p:scale>
          <a:sx n="69" d="100"/>
          <a:sy n="69" d="100"/>
        </p:scale>
        <p:origin x="350" y="278"/>
      </p:cViewPr>
      <p:guideLst>
        <p:guide orient="horz" pos="2160"/>
        <p:guide pos="3840"/>
      </p:guideLst>
    </p:cSldViewPr>
  </p:slideViewPr>
  <p:outlineViewPr>
    <p:cViewPr>
      <p:scale>
        <a:sx n="33" d="100"/>
        <a:sy n="33" d="100"/>
      </p:scale>
      <p:origin x="0" y="-3182"/>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zad sandhu" userId="e676df5ec9f58821" providerId="LiveId" clId="{292AFDB1-1D4C-4ED3-B7A3-0A6A2025D0EE}"/>
    <pc:docChg chg="undo custSel addSld delSld modSld sldOrd modMainMaster modHandout">
      <pc:chgData name="azad sandhu" userId="e676df5ec9f58821" providerId="LiveId" clId="{292AFDB1-1D4C-4ED3-B7A3-0A6A2025D0EE}" dt="2025-06-07T22:05:08.412" v="1912" actId="26606"/>
      <pc:docMkLst>
        <pc:docMk/>
      </pc:docMkLst>
      <pc:sldChg chg="del">
        <pc:chgData name="azad sandhu" userId="e676df5ec9f58821" providerId="LiveId" clId="{292AFDB1-1D4C-4ED3-B7A3-0A6A2025D0EE}" dt="2025-06-07T11:25:22.407" v="465" actId="47"/>
        <pc:sldMkLst>
          <pc:docMk/>
          <pc:sldMk cId="1153327679" sldId="288"/>
        </pc:sldMkLst>
      </pc:sldChg>
      <pc:sldChg chg="addSp delSp modSp mod">
        <pc:chgData name="azad sandhu" userId="e676df5ec9f58821" providerId="LiveId" clId="{292AFDB1-1D4C-4ED3-B7A3-0A6A2025D0EE}" dt="2025-06-07T13:55:59.356" v="893" actId="1076"/>
        <pc:sldMkLst>
          <pc:docMk/>
          <pc:sldMk cId="3423723534" sldId="295"/>
        </pc:sldMkLst>
        <pc:spChg chg="mod">
          <ac:chgData name="azad sandhu" userId="e676df5ec9f58821" providerId="LiveId" clId="{292AFDB1-1D4C-4ED3-B7A3-0A6A2025D0EE}" dt="2025-06-07T13:55:59.356" v="893" actId="1076"/>
          <ac:spMkLst>
            <pc:docMk/>
            <pc:sldMk cId="3423723534" sldId="295"/>
            <ac:spMk id="2" creationId="{EB8674DD-E7A7-01B2-0DB8-71AD3093D6F9}"/>
          </ac:spMkLst>
        </pc:spChg>
        <pc:spChg chg="mod ord">
          <ac:chgData name="azad sandhu" userId="e676df5ec9f58821" providerId="LiveId" clId="{292AFDB1-1D4C-4ED3-B7A3-0A6A2025D0EE}" dt="2025-06-07T10:56:36.771" v="390" actId="26606"/>
          <ac:spMkLst>
            <pc:docMk/>
            <pc:sldMk cId="3423723534" sldId="295"/>
            <ac:spMk id="4" creationId="{CFF7126C-384F-56F2-D9A3-16840F27A350}"/>
          </ac:spMkLst>
        </pc:spChg>
        <pc:spChg chg="add del">
          <ac:chgData name="azad sandhu" userId="e676df5ec9f58821" providerId="LiveId" clId="{292AFDB1-1D4C-4ED3-B7A3-0A6A2025D0EE}" dt="2025-06-07T10:56:36.771" v="390" actId="26606"/>
          <ac:spMkLst>
            <pc:docMk/>
            <pc:sldMk cId="3423723534" sldId="295"/>
            <ac:spMk id="11" creationId="{BD4C0BBB-0042-4603-A226-6117F3FD5B3C}"/>
          </ac:spMkLst>
        </pc:spChg>
        <pc:spChg chg="add del">
          <ac:chgData name="azad sandhu" userId="e676df5ec9f58821" providerId="LiveId" clId="{292AFDB1-1D4C-4ED3-B7A3-0A6A2025D0EE}" dt="2025-06-07T10:56:36.771" v="390" actId="26606"/>
          <ac:spMkLst>
            <pc:docMk/>
            <pc:sldMk cId="3423723534" sldId="295"/>
            <ac:spMk id="13" creationId="{EC44F520-2598-460E-9F91-B02F60830CA2}"/>
          </ac:spMkLst>
        </pc:spChg>
        <pc:spChg chg="add del">
          <ac:chgData name="azad sandhu" userId="e676df5ec9f58821" providerId="LiveId" clId="{292AFDB1-1D4C-4ED3-B7A3-0A6A2025D0EE}" dt="2025-06-07T10:56:36.771" v="390" actId="26606"/>
          <ac:spMkLst>
            <pc:docMk/>
            <pc:sldMk cId="3423723534" sldId="295"/>
            <ac:spMk id="15" creationId="{8BEAC55E-FD3E-4A90-B4E2-D197D8038366}"/>
          </ac:spMkLst>
        </pc:spChg>
        <pc:spChg chg="add del">
          <ac:chgData name="azad sandhu" userId="e676df5ec9f58821" providerId="LiveId" clId="{292AFDB1-1D4C-4ED3-B7A3-0A6A2025D0EE}" dt="2025-06-07T10:56:36.771" v="390" actId="26606"/>
          <ac:spMkLst>
            <pc:docMk/>
            <pc:sldMk cId="3423723534" sldId="295"/>
            <ac:spMk id="17" creationId="{282DCAD1-D7F2-4CA8-960C-526B7DB37A82}"/>
          </ac:spMkLst>
        </pc:spChg>
        <pc:spChg chg="add del">
          <ac:chgData name="azad sandhu" userId="e676df5ec9f58821" providerId="LiveId" clId="{292AFDB1-1D4C-4ED3-B7A3-0A6A2025D0EE}" dt="2025-06-07T10:56:36.771" v="390" actId="26606"/>
          <ac:spMkLst>
            <pc:docMk/>
            <pc:sldMk cId="3423723534" sldId="295"/>
            <ac:spMk id="19" creationId="{0009AC7F-1347-41C8-8BEB-47473A21A696}"/>
          </ac:spMkLst>
        </pc:spChg>
        <pc:spChg chg="add del">
          <ac:chgData name="azad sandhu" userId="e676df5ec9f58821" providerId="LiveId" clId="{292AFDB1-1D4C-4ED3-B7A3-0A6A2025D0EE}" dt="2025-06-07T10:56:35.227" v="388" actId="26606"/>
          <ac:spMkLst>
            <pc:docMk/>
            <pc:sldMk cId="3423723534" sldId="295"/>
            <ac:spMk id="24" creationId="{BD4C0BBB-0042-4603-A226-6117F3FD5B3C}"/>
          </ac:spMkLst>
        </pc:spChg>
        <pc:spChg chg="add del">
          <ac:chgData name="azad sandhu" userId="e676df5ec9f58821" providerId="LiveId" clId="{292AFDB1-1D4C-4ED3-B7A3-0A6A2025D0EE}" dt="2025-06-07T10:56:35.227" v="388" actId="26606"/>
          <ac:spMkLst>
            <pc:docMk/>
            <pc:sldMk cId="3423723534" sldId="295"/>
            <ac:spMk id="26" creationId="{EC44F520-2598-460E-9F91-B02F60830CA2}"/>
          </ac:spMkLst>
        </pc:spChg>
        <pc:spChg chg="add del">
          <ac:chgData name="azad sandhu" userId="e676df5ec9f58821" providerId="LiveId" clId="{292AFDB1-1D4C-4ED3-B7A3-0A6A2025D0EE}" dt="2025-06-07T10:56:35.227" v="388" actId="26606"/>
          <ac:spMkLst>
            <pc:docMk/>
            <pc:sldMk cId="3423723534" sldId="295"/>
            <ac:spMk id="28" creationId="{AB8C311F-7253-4AED-9701-7FC0708C41C7}"/>
          </ac:spMkLst>
        </pc:spChg>
        <pc:spChg chg="add del">
          <ac:chgData name="azad sandhu" userId="e676df5ec9f58821" providerId="LiveId" clId="{292AFDB1-1D4C-4ED3-B7A3-0A6A2025D0EE}" dt="2025-06-07T10:56:35.227" v="388" actId="26606"/>
          <ac:spMkLst>
            <pc:docMk/>
            <pc:sldMk cId="3423723534" sldId="295"/>
            <ac:spMk id="32" creationId="{2633B3B5-CC90-43F0-8714-D31D1F3F0209}"/>
          </ac:spMkLst>
        </pc:spChg>
        <pc:spChg chg="add del">
          <ac:chgData name="azad sandhu" userId="e676df5ec9f58821" providerId="LiveId" clId="{292AFDB1-1D4C-4ED3-B7A3-0A6A2025D0EE}" dt="2025-06-07T10:56:35.227" v="388" actId="26606"/>
          <ac:spMkLst>
            <pc:docMk/>
            <pc:sldMk cId="3423723534" sldId="295"/>
            <ac:spMk id="34" creationId="{A8D57A06-A426-446D-B02C-A2DC6B62E45E}"/>
          </ac:spMkLst>
        </pc:spChg>
        <pc:spChg chg="add del">
          <ac:chgData name="azad sandhu" userId="e676df5ec9f58821" providerId="LiveId" clId="{292AFDB1-1D4C-4ED3-B7A3-0A6A2025D0EE}" dt="2025-06-07T10:56:36.771" v="390" actId="26606"/>
          <ac:spMkLst>
            <pc:docMk/>
            <pc:sldMk cId="3423723534" sldId="295"/>
            <ac:spMk id="37" creationId="{EC44F520-2598-460E-9F91-B02F60830CA2}"/>
          </ac:spMkLst>
        </pc:spChg>
        <pc:spChg chg="add del">
          <ac:chgData name="azad sandhu" userId="e676df5ec9f58821" providerId="LiveId" clId="{292AFDB1-1D4C-4ED3-B7A3-0A6A2025D0EE}" dt="2025-06-07T10:56:36.771" v="390" actId="26606"/>
          <ac:spMkLst>
            <pc:docMk/>
            <pc:sldMk cId="3423723534" sldId="295"/>
            <ac:spMk id="39" creationId="{8C219970-C15E-4218-888E-431D6115B78E}"/>
          </ac:spMkLst>
        </pc:spChg>
        <pc:spChg chg="add del">
          <ac:chgData name="azad sandhu" userId="e676df5ec9f58821" providerId="LiveId" clId="{292AFDB1-1D4C-4ED3-B7A3-0A6A2025D0EE}" dt="2025-06-07T10:56:36.771" v="390" actId="26606"/>
          <ac:spMkLst>
            <pc:docMk/>
            <pc:sldMk cId="3423723534" sldId="295"/>
            <ac:spMk id="40" creationId="{08421FCA-B217-4D02-A318-6FD53699705A}"/>
          </ac:spMkLst>
        </pc:spChg>
        <pc:spChg chg="add del">
          <ac:chgData name="azad sandhu" userId="e676df5ec9f58821" providerId="LiveId" clId="{292AFDB1-1D4C-4ED3-B7A3-0A6A2025D0EE}" dt="2025-06-07T10:56:36.771" v="390" actId="26606"/>
          <ac:spMkLst>
            <pc:docMk/>
            <pc:sldMk cId="3423723534" sldId="295"/>
            <ac:spMk id="41" creationId="{184778BB-C164-4DCF-B6B7-6B8CFA5C21FE}"/>
          </ac:spMkLst>
        </pc:spChg>
      </pc:sldChg>
      <pc:sldChg chg="del">
        <pc:chgData name="azad sandhu" userId="e676df5ec9f58821" providerId="LiveId" clId="{292AFDB1-1D4C-4ED3-B7A3-0A6A2025D0EE}" dt="2025-06-07T11:25:13.624" v="457" actId="47"/>
        <pc:sldMkLst>
          <pc:docMk/>
          <pc:sldMk cId="2017634262" sldId="298"/>
        </pc:sldMkLst>
      </pc:sldChg>
      <pc:sldChg chg="del">
        <pc:chgData name="azad sandhu" userId="e676df5ec9f58821" providerId="LiveId" clId="{292AFDB1-1D4C-4ED3-B7A3-0A6A2025D0EE}" dt="2025-06-07T11:14:42.135" v="436" actId="2696"/>
        <pc:sldMkLst>
          <pc:docMk/>
          <pc:sldMk cId="2065141539" sldId="299"/>
        </pc:sldMkLst>
      </pc:sldChg>
      <pc:sldChg chg="del">
        <pc:chgData name="azad sandhu" userId="e676df5ec9f58821" providerId="LiveId" clId="{292AFDB1-1D4C-4ED3-B7A3-0A6A2025D0EE}" dt="2025-06-07T11:25:15.978" v="459" actId="47"/>
        <pc:sldMkLst>
          <pc:docMk/>
          <pc:sldMk cId="3950221529" sldId="302"/>
        </pc:sldMkLst>
      </pc:sldChg>
      <pc:sldChg chg="del">
        <pc:chgData name="azad sandhu" userId="e676df5ec9f58821" providerId="LiveId" clId="{292AFDB1-1D4C-4ED3-B7A3-0A6A2025D0EE}" dt="2025-06-07T11:25:15.177" v="458" actId="47"/>
        <pc:sldMkLst>
          <pc:docMk/>
          <pc:sldMk cId="698736108" sldId="312"/>
        </pc:sldMkLst>
      </pc:sldChg>
      <pc:sldChg chg="del">
        <pc:chgData name="azad sandhu" userId="e676df5ec9f58821" providerId="LiveId" clId="{292AFDB1-1D4C-4ED3-B7A3-0A6A2025D0EE}" dt="2025-06-07T11:25:17.350" v="460" actId="47"/>
        <pc:sldMkLst>
          <pc:docMk/>
          <pc:sldMk cId="1811109426" sldId="313"/>
        </pc:sldMkLst>
      </pc:sldChg>
      <pc:sldChg chg="del">
        <pc:chgData name="azad sandhu" userId="e676df5ec9f58821" providerId="LiveId" clId="{292AFDB1-1D4C-4ED3-B7A3-0A6A2025D0EE}" dt="2025-06-07T11:25:19.046" v="461" actId="47"/>
        <pc:sldMkLst>
          <pc:docMk/>
          <pc:sldMk cId="3365604883" sldId="314"/>
        </pc:sldMkLst>
      </pc:sldChg>
      <pc:sldChg chg="del">
        <pc:chgData name="azad sandhu" userId="e676df5ec9f58821" providerId="LiveId" clId="{292AFDB1-1D4C-4ED3-B7A3-0A6A2025D0EE}" dt="2025-06-07T11:25:20.210" v="462" actId="47"/>
        <pc:sldMkLst>
          <pc:docMk/>
          <pc:sldMk cId="227943597" sldId="315"/>
        </pc:sldMkLst>
      </pc:sldChg>
      <pc:sldChg chg="del">
        <pc:chgData name="azad sandhu" userId="e676df5ec9f58821" providerId="LiveId" clId="{292AFDB1-1D4C-4ED3-B7A3-0A6A2025D0EE}" dt="2025-06-07T11:25:20.923" v="463" actId="47"/>
        <pc:sldMkLst>
          <pc:docMk/>
          <pc:sldMk cId="3022155529" sldId="316"/>
        </pc:sldMkLst>
      </pc:sldChg>
      <pc:sldChg chg="del">
        <pc:chgData name="azad sandhu" userId="e676df5ec9f58821" providerId="LiveId" clId="{292AFDB1-1D4C-4ED3-B7A3-0A6A2025D0EE}" dt="2025-06-07T11:25:21.601" v="464" actId="47"/>
        <pc:sldMkLst>
          <pc:docMk/>
          <pc:sldMk cId="2668108862" sldId="317"/>
        </pc:sldMkLst>
      </pc:sldChg>
      <pc:sldChg chg="modSp mod modNotes">
        <pc:chgData name="azad sandhu" userId="e676df5ec9f58821" providerId="LiveId" clId="{292AFDB1-1D4C-4ED3-B7A3-0A6A2025D0EE}" dt="2025-06-07T13:28:53.550" v="638" actId="207"/>
        <pc:sldMkLst>
          <pc:docMk/>
          <pc:sldMk cId="1048883242" sldId="318"/>
        </pc:sldMkLst>
        <pc:spChg chg="mod">
          <ac:chgData name="azad sandhu" userId="e676df5ec9f58821" providerId="LiveId" clId="{292AFDB1-1D4C-4ED3-B7A3-0A6A2025D0EE}" dt="2025-06-07T13:28:53.550" v="638" actId="207"/>
          <ac:spMkLst>
            <pc:docMk/>
            <pc:sldMk cId="1048883242" sldId="318"/>
            <ac:spMk id="2" creationId="{BCD2E618-47E9-7764-BC22-79BBFA8210FB}"/>
          </ac:spMkLst>
        </pc:spChg>
        <pc:spChg chg="mod">
          <ac:chgData name="azad sandhu" userId="e676df5ec9f58821" providerId="LiveId" clId="{292AFDB1-1D4C-4ED3-B7A3-0A6A2025D0EE}" dt="2025-06-07T11:26:09.149" v="562" actId="20577"/>
          <ac:spMkLst>
            <pc:docMk/>
            <pc:sldMk cId="1048883242" sldId="318"/>
            <ac:spMk id="15" creationId="{C2304883-A247-1151-C58C-A464EDAEB520}"/>
          </ac:spMkLst>
        </pc:spChg>
      </pc:sldChg>
      <pc:sldChg chg="add del ord modNotes">
        <pc:chgData name="azad sandhu" userId="e676df5ec9f58821" providerId="LiveId" clId="{292AFDB1-1D4C-4ED3-B7A3-0A6A2025D0EE}" dt="2025-06-07T14:05:23.252" v="951" actId="20578"/>
        <pc:sldMkLst>
          <pc:docMk/>
          <pc:sldMk cId="2996657987" sldId="319"/>
        </pc:sldMkLst>
      </pc:sldChg>
      <pc:sldChg chg="addSp delSp modSp del mod modAnim">
        <pc:chgData name="azad sandhu" userId="e676df5ec9f58821" providerId="LiveId" clId="{292AFDB1-1D4C-4ED3-B7A3-0A6A2025D0EE}" dt="2025-06-07T14:05:00.202" v="945" actId="2696"/>
        <pc:sldMkLst>
          <pc:docMk/>
          <pc:sldMk cId="2749127898" sldId="320"/>
        </pc:sldMkLst>
        <pc:spChg chg="add mod">
          <ac:chgData name="azad sandhu" userId="e676df5ec9f58821" providerId="LiveId" clId="{292AFDB1-1D4C-4ED3-B7A3-0A6A2025D0EE}" dt="2025-06-07T14:03:44.798" v="927" actId="767"/>
          <ac:spMkLst>
            <pc:docMk/>
            <pc:sldMk cId="2749127898" sldId="320"/>
            <ac:spMk id="3" creationId="{9B69A4BE-8AC2-C2A1-FA8B-1410B0A94196}"/>
          </ac:spMkLst>
        </pc:spChg>
        <pc:spChg chg="add mod">
          <ac:chgData name="azad sandhu" userId="e676df5ec9f58821" providerId="LiveId" clId="{292AFDB1-1D4C-4ED3-B7A3-0A6A2025D0EE}" dt="2025-06-07T14:04:09.745" v="929" actId="767"/>
          <ac:spMkLst>
            <pc:docMk/>
            <pc:sldMk cId="2749127898" sldId="320"/>
            <ac:spMk id="4" creationId="{7ACA7F73-206D-1D97-1C73-1C3F9EDD498E}"/>
          </ac:spMkLst>
        </pc:spChg>
        <pc:spChg chg="mod">
          <ac:chgData name="azad sandhu" userId="e676df5ec9f58821" providerId="LiveId" clId="{292AFDB1-1D4C-4ED3-B7A3-0A6A2025D0EE}" dt="2025-06-07T14:04:44.114" v="944" actId="14100"/>
          <ac:spMkLst>
            <pc:docMk/>
            <pc:sldMk cId="2749127898" sldId="320"/>
            <ac:spMk id="5" creationId="{B3F695B0-052A-B328-3458-40E81DB1644E}"/>
          </ac:spMkLst>
        </pc:spChg>
        <pc:spChg chg="add mod">
          <ac:chgData name="azad sandhu" userId="e676df5ec9f58821" providerId="LiveId" clId="{292AFDB1-1D4C-4ED3-B7A3-0A6A2025D0EE}" dt="2025-06-07T13:19:32.391" v="605" actId="33987"/>
          <ac:spMkLst>
            <pc:docMk/>
            <pc:sldMk cId="2749127898" sldId="320"/>
            <ac:spMk id="6" creationId="{121A8399-13DF-218B-6B52-211C6DD14C9E}"/>
          </ac:spMkLst>
        </pc:spChg>
        <pc:spChg chg="add mod">
          <ac:chgData name="azad sandhu" userId="e676df5ec9f58821" providerId="LiveId" clId="{292AFDB1-1D4C-4ED3-B7A3-0A6A2025D0EE}" dt="2025-06-07T13:20:02.293" v="607" actId="33987"/>
          <ac:spMkLst>
            <pc:docMk/>
            <pc:sldMk cId="2749127898" sldId="320"/>
            <ac:spMk id="7" creationId="{0DA4D12A-F12D-3874-7ACA-0B82456A309C}"/>
          </ac:spMkLst>
        </pc:spChg>
        <pc:spChg chg="mod">
          <ac:chgData name="azad sandhu" userId="e676df5ec9f58821" providerId="LiveId" clId="{292AFDB1-1D4C-4ED3-B7A3-0A6A2025D0EE}" dt="2025-06-07T13:59:18.107" v="925" actId="27636"/>
          <ac:spMkLst>
            <pc:docMk/>
            <pc:sldMk cId="2749127898" sldId="320"/>
            <ac:spMk id="8" creationId="{CCC229E7-7179-9BBE-BFAD-9BBCACD51B3A}"/>
          </ac:spMkLst>
        </pc:spChg>
        <pc:spChg chg="add del">
          <ac:chgData name="azad sandhu" userId="e676df5ec9f58821" providerId="LiveId" clId="{292AFDB1-1D4C-4ED3-B7A3-0A6A2025D0EE}" dt="2025-06-07T13:31:54.119" v="762" actId="26606"/>
          <ac:spMkLst>
            <pc:docMk/>
            <pc:sldMk cId="2749127898" sldId="320"/>
            <ac:spMk id="56" creationId="{BD4C0BBB-0042-4603-A226-6117F3FD5B3C}"/>
          </ac:spMkLst>
        </pc:spChg>
        <pc:spChg chg="add del">
          <ac:chgData name="azad sandhu" userId="e676df5ec9f58821" providerId="LiveId" clId="{292AFDB1-1D4C-4ED3-B7A3-0A6A2025D0EE}" dt="2025-06-07T13:32:01.463" v="766" actId="26606"/>
          <ac:spMkLst>
            <pc:docMk/>
            <pc:sldMk cId="2749127898" sldId="320"/>
            <ac:spMk id="58" creationId="{EC44F520-2598-460E-9F91-B02F60830CA2}"/>
          </ac:spMkLst>
        </pc:spChg>
        <pc:spChg chg="add del">
          <ac:chgData name="azad sandhu" userId="e676df5ec9f58821" providerId="LiveId" clId="{292AFDB1-1D4C-4ED3-B7A3-0A6A2025D0EE}" dt="2025-06-07T13:32:01.463" v="766" actId="26606"/>
          <ac:spMkLst>
            <pc:docMk/>
            <pc:sldMk cId="2749127898" sldId="320"/>
            <ac:spMk id="62" creationId="{54F04D94-5D02-443B-801E-0CAC1D4EBF3D}"/>
          </ac:spMkLst>
        </pc:spChg>
        <pc:spChg chg="add del">
          <ac:chgData name="azad sandhu" userId="e676df5ec9f58821" providerId="LiveId" clId="{292AFDB1-1D4C-4ED3-B7A3-0A6A2025D0EE}" dt="2025-06-07T13:32:01.463" v="766" actId="26606"/>
          <ac:spMkLst>
            <pc:docMk/>
            <pc:sldMk cId="2749127898" sldId="320"/>
            <ac:spMk id="64" creationId="{F57DA40C-10B8-4678-8433-AA03ED65E921}"/>
          </ac:spMkLst>
        </pc:spChg>
        <pc:spChg chg="add del">
          <ac:chgData name="azad sandhu" userId="e676df5ec9f58821" providerId="LiveId" clId="{292AFDB1-1D4C-4ED3-B7A3-0A6A2025D0EE}" dt="2025-06-07T13:32:01.463" v="766" actId="26606"/>
          <ac:spMkLst>
            <pc:docMk/>
            <pc:sldMk cId="2749127898" sldId="320"/>
            <ac:spMk id="68" creationId="{30BF160C-EC5F-45F5-9B8D-197AFA37BBDE}"/>
          </ac:spMkLst>
        </pc:spChg>
        <pc:spChg chg="add del">
          <ac:chgData name="azad sandhu" userId="e676df5ec9f58821" providerId="LiveId" clId="{292AFDB1-1D4C-4ED3-B7A3-0A6A2025D0EE}" dt="2025-06-07T13:31:37.853" v="755" actId="26606"/>
          <ac:spMkLst>
            <pc:docMk/>
            <pc:sldMk cId="2749127898" sldId="320"/>
            <ac:spMk id="73" creationId="{BD4C0BBB-0042-4603-A226-6117F3FD5B3C}"/>
          </ac:spMkLst>
        </pc:spChg>
        <pc:spChg chg="add del">
          <ac:chgData name="azad sandhu" userId="e676df5ec9f58821" providerId="LiveId" clId="{292AFDB1-1D4C-4ED3-B7A3-0A6A2025D0EE}" dt="2025-06-07T13:31:37.853" v="755" actId="26606"/>
          <ac:spMkLst>
            <pc:docMk/>
            <pc:sldMk cId="2749127898" sldId="320"/>
            <ac:spMk id="75" creationId="{EC44F520-2598-460E-9F91-B02F60830CA2}"/>
          </ac:spMkLst>
        </pc:spChg>
        <pc:spChg chg="add del">
          <ac:chgData name="azad sandhu" userId="e676df5ec9f58821" providerId="LiveId" clId="{292AFDB1-1D4C-4ED3-B7A3-0A6A2025D0EE}" dt="2025-06-07T13:31:37.853" v="755" actId="26606"/>
          <ac:spMkLst>
            <pc:docMk/>
            <pc:sldMk cId="2749127898" sldId="320"/>
            <ac:spMk id="79" creationId="{87267ACD-C9FA-48F7-BA90-C05046F4EEDF}"/>
          </ac:spMkLst>
        </pc:spChg>
        <pc:spChg chg="add del">
          <ac:chgData name="azad sandhu" userId="e676df5ec9f58821" providerId="LiveId" clId="{292AFDB1-1D4C-4ED3-B7A3-0A6A2025D0EE}" dt="2025-06-07T13:31:37.853" v="755" actId="26606"/>
          <ac:spMkLst>
            <pc:docMk/>
            <pc:sldMk cId="2749127898" sldId="320"/>
            <ac:spMk id="85" creationId="{0567348B-D4F9-4978-8FB4-D4031CD133ED}"/>
          </ac:spMkLst>
        </pc:spChg>
        <pc:spChg chg="add del">
          <ac:chgData name="azad sandhu" userId="e676df5ec9f58821" providerId="LiveId" clId="{292AFDB1-1D4C-4ED3-B7A3-0A6A2025D0EE}" dt="2025-06-07T13:31:43.210" v="757" actId="26606"/>
          <ac:spMkLst>
            <pc:docMk/>
            <pc:sldMk cId="2749127898" sldId="320"/>
            <ac:spMk id="87" creationId="{BD4C0BBB-0042-4603-A226-6117F3FD5B3C}"/>
          </ac:spMkLst>
        </pc:spChg>
        <pc:spChg chg="add del">
          <ac:chgData name="azad sandhu" userId="e676df5ec9f58821" providerId="LiveId" clId="{292AFDB1-1D4C-4ED3-B7A3-0A6A2025D0EE}" dt="2025-06-07T13:31:43.210" v="757" actId="26606"/>
          <ac:spMkLst>
            <pc:docMk/>
            <pc:sldMk cId="2749127898" sldId="320"/>
            <ac:spMk id="88" creationId="{EC44F520-2598-460E-9F91-B02F60830CA2}"/>
          </ac:spMkLst>
        </pc:spChg>
        <pc:spChg chg="add del">
          <ac:chgData name="azad sandhu" userId="e676df5ec9f58821" providerId="LiveId" clId="{292AFDB1-1D4C-4ED3-B7A3-0A6A2025D0EE}" dt="2025-06-07T13:31:43.210" v="757" actId="26606"/>
          <ac:spMkLst>
            <pc:docMk/>
            <pc:sldMk cId="2749127898" sldId="320"/>
            <ac:spMk id="90" creationId="{0EC398C5-5C2E-4038-9DB3-DE2B5A9BEFFB}"/>
          </ac:spMkLst>
        </pc:spChg>
        <pc:spChg chg="add del">
          <ac:chgData name="azad sandhu" userId="e676df5ec9f58821" providerId="LiveId" clId="{292AFDB1-1D4C-4ED3-B7A3-0A6A2025D0EE}" dt="2025-06-07T13:31:43.210" v="757" actId="26606"/>
          <ac:spMkLst>
            <pc:docMk/>
            <pc:sldMk cId="2749127898" sldId="320"/>
            <ac:spMk id="91" creationId="{A2F10B26-073B-4B10-8AAA-161242DD82B0}"/>
          </ac:spMkLst>
        </pc:spChg>
        <pc:spChg chg="add del">
          <ac:chgData name="azad sandhu" userId="e676df5ec9f58821" providerId="LiveId" clId="{292AFDB1-1D4C-4ED3-B7A3-0A6A2025D0EE}" dt="2025-06-07T13:31:43.210" v="757" actId="26606"/>
          <ac:spMkLst>
            <pc:docMk/>
            <pc:sldMk cId="2749127898" sldId="320"/>
            <ac:spMk id="92" creationId="{610DBBC7-698F-4A54-B1CB-A99F9CC356DF}"/>
          </ac:spMkLst>
        </pc:spChg>
        <pc:spChg chg="add del">
          <ac:chgData name="azad sandhu" userId="e676df5ec9f58821" providerId="LiveId" clId="{292AFDB1-1D4C-4ED3-B7A3-0A6A2025D0EE}" dt="2025-06-07T13:31:51.017" v="759" actId="26606"/>
          <ac:spMkLst>
            <pc:docMk/>
            <pc:sldMk cId="2749127898" sldId="320"/>
            <ac:spMk id="95" creationId="{BD4C0BBB-0042-4603-A226-6117F3FD5B3C}"/>
          </ac:spMkLst>
        </pc:spChg>
        <pc:spChg chg="add del">
          <ac:chgData name="azad sandhu" userId="e676df5ec9f58821" providerId="LiveId" clId="{292AFDB1-1D4C-4ED3-B7A3-0A6A2025D0EE}" dt="2025-06-07T13:31:51.017" v="759" actId="26606"/>
          <ac:spMkLst>
            <pc:docMk/>
            <pc:sldMk cId="2749127898" sldId="320"/>
            <ac:spMk id="96" creationId="{EC44F520-2598-460E-9F91-B02F60830CA2}"/>
          </ac:spMkLst>
        </pc:spChg>
        <pc:spChg chg="add del">
          <ac:chgData name="azad sandhu" userId="e676df5ec9f58821" providerId="LiveId" clId="{292AFDB1-1D4C-4ED3-B7A3-0A6A2025D0EE}" dt="2025-06-07T13:31:51.017" v="759" actId="26606"/>
          <ac:spMkLst>
            <pc:docMk/>
            <pc:sldMk cId="2749127898" sldId="320"/>
            <ac:spMk id="97" creationId="{4D896123-1B32-4CB1-B2ED-E34BBC26B423}"/>
          </ac:spMkLst>
        </pc:spChg>
        <pc:spChg chg="add del">
          <ac:chgData name="azad sandhu" userId="e676df5ec9f58821" providerId="LiveId" clId="{292AFDB1-1D4C-4ED3-B7A3-0A6A2025D0EE}" dt="2025-06-07T13:31:51.017" v="759" actId="26606"/>
          <ac:spMkLst>
            <pc:docMk/>
            <pc:sldMk cId="2749127898" sldId="320"/>
            <ac:spMk id="98" creationId="{F57DA40C-10B8-4678-8433-AA03ED65E921}"/>
          </ac:spMkLst>
        </pc:spChg>
        <pc:spChg chg="add del">
          <ac:chgData name="azad sandhu" userId="e676df5ec9f58821" providerId="LiveId" clId="{292AFDB1-1D4C-4ED3-B7A3-0A6A2025D0EE}" dt="2025-06-07T13:31:51.017" v="759" actId="26606"/>
          <ac:spMkLst>
            <pc:docMk/>
            <pc:sldMk cId="2749127898" sldId="320"/>
            <ac:spMk id="100" creationId="{30BF160C-EC5F-45F5-9B8D-197AFA37BBDE}"/>
          </ac:spMkLst>
        </pc:spChg>
        <pc:spChg chg="add del">
          <ac:chgData name="azad sandhu" userId="e676df5ec9f58821" providerId="LiveId" clId="{292AFDB1-1D4C-4ED3-B7A3-0A6A2025D0EE}" dt="2025-06-07T13:31:54.097" v="761" actId="26606"/>
          <ac:spMkLst>
            <pc:docMk/>
            <pc:sldMk cId="2749127898" sldId="320"/>
            <ac:spMk id="103" creationId="{EC44F520-2598-460E-9F91-B02F60830CA2}"/>
          </ac:spMkLst>
        </pc:spChg>
        <pc:spChg chg="add del">
          <ac:chgData name="azad sandhu" userId="e676df5ec9f58821" providerId="LiveId" clId="{292AFDB1-1D4C-4ED3-B7A3-0A6A2025D0EE}" dt="2025-06-07T13:31:54.097" v="761" actId="26606"/>
          <ac:spMkLst>
            <pc:docMk/>
            <pc:sldMk cId="2749127898" sldId="320"/>
            <ac:spMk id="105" creationId="{0AF57B88-1D4C-41FA-A761-EC1DD10C35CB}"/>
          </ac:spMkLst>
        </pc:spChg>
        <pc:spChg chg="add del">
          <ac:chgData name="azad sandhu" userId="e676df5ec9f58821" providerId="LiveId" clId="{292AFDB1-1D4C-4ED3-B7A3-0A6A2025D0EE}" dt="2025-06-07T13:31:54.097" v="761" actId="26606"/>
          <ac:spMkLst>
            <pc:docMk/>
            <pc:sldMk cId="2749127898" sldId="320"/>
            <ac:spMk id="106" creationId="{D2548F45-5164-4ABB-8212-7F293FDED8D4}"/>
          </ac:spMkLst>
        </pc:spChg>
        <pc:spChg chg="add del">
          <ac:chgData name="azad sandhu" userId="e676df5ec9f58821" providerId="LiveId" clId="{292AFDB1-1D4C-4ED3-B7A3-0A6A2025D0EE}" dt="2025-06-07T13:31:54.097" v="761" actId="26606"/>
          <ac:spMkLst>
            <pc:docMk/>
            <pc:sldMk cId="2749127898" sldId="320"/>
            <ac:spMk id="107" creationId="{5E81CCFB-7BEF-4186-86FB-D09450B4D02D}"/>
          </ac:spMkLst>
        </pc:spChg>
        <pc:spChg chg="add del">
          <ac:chgData name="azad sandhu" userId="e676df5ec9f58821" providerId="LiveId" clId="{292AFDB1-1D4C-4ED3-B7A3-0A6A2025D0EE}" dt="2025-06-07T13:31:55.937" v="763" actId="26606"/>
          <ac:spMkLst>
            <pc:docMk/>
            <pc:sldMk cId="2749127898" sldId="320"/>
            <ac:spMk id="109" creationId="{BD4C0BBB-0042-4603-A226-6117F3FD5B3C}"/>
          </ac:spMkLst>
        </pc:spChg>
        <pc:spChg chg="del">
          <ac:chgData name="azad sandhu" userId="e676df5ec9f58821" providerId="LiveId" clId="{292AFDB1-1D4C-4ED3-B7A3-0A6A2025D0EE}" dt="2025-06-07T13:31:55.937" v="763" actId="26606"/>
          <ac:spMkLst>
            <pc:docMk/>
            <pc:sldMk cId="2749127898" sldId="320"/>
            <ac:spMk id="110" creationId="{EC44F520-2598-460E-9F91-B02F60830CA2}"/>
          </ac:spMkLst>
        </pc:spChg>
        <pc:spChg chg="add del">
          <ac:chgData name="azad sandhu" userId="e676df5ec9f58821" providerId="LiveId" clId="{292AFDB1-1D4C-4ED3-B7A3-0A6A2025D0EE}" dt="2025-06-07T13:31:55.937" v="763" actId="26606"/>
          <ac:spMkLst>
            <pc:docMk/>
            <pc:sldMk cId="2749127898" sldId="320"/>
            <ac:spMk id="111" creationId="{D3F794D0-2982-490E-88DA-93D48975085F}"/>
          </ac:spMkLst>
        </pc:spChg>
        <pc:spChg chg="add del">
          <ac:chgData name="azad sandhu" userId="e676df5ec9f58821" providerId="LiveId" clId="{292AFDB1-1D4C-4ED3-B7A3-0A6A2025D0EE}" dt="2025-06-07T13:31:55.937" v="763" actId="26606"/>
          <ac:spMkLst>
            <pc:docMk/>
            <pc:sldMk cId="2749127898" sldId="320"/>
            <ac:spMk id="112" creationId="{AFD24A3D-F07A-44A9-BE55-5576292E152D}"/>
          </ac:spMkLst>
        </pc:spChg>
        <pc:spChg chg="add del">
          <ac:chgData name="azad sandhu" userId="e676df5ec9f58821" providerId="LiveId" clId="{292AFDB1-1D4C-4ED3-B7A3-0A6A2025D0EE}" dt="2025-06-07T13:31:55.937" v="763" actId="26606"/>
          <ac:spMkLst>
            <pc:docMk/>
            <pc:sldMk cId="2749127898" sldId="320"/>
            <ac:spMk id="114" creationId="{3D9D3989-3E00-4727-914E-959DFE8FACE9}"/>
          </ac:spMkLst>
        </pc:spChg>
        <pc:spChg chg="add del">
          <ac:chgData name="azad sandhu" userId="e676df5ec9f58821" providerId="LiveId" clId="{292AFDB1-1D4C-4ED3-B7A3-0A6A2025D0EE}" dt="2025-06-07T13:32:01.393" v="765" actId="26606"/>
          <ac:spMkLst>
            <pc:docMk/>
            <pc:sldMk cId="2749127898" sldId="320"/>
            <ac:spMk id="117" creationId="{BD4C0BBB-0042-4603-A226-6117F3FD5B3C}"/>
          </ac:spMkLst>
        </pc:spChg>
        <pc:spChg chg="add del">
          <ac:chgData name="azad sandhu" userId="e676df5ec9f58821" providerId="LiveId" clId="{292AFDB1-1D4C-4ED3-B7A3-0A6A2025D0EE}" dt="2025-06-07T13:32:01.393" v="765" actId="26606"/>
          <ac:spMkLst>
            <pc:docMk/>
            <pc:sldMk cId="2749127898" sldId="320"/>
            <ac:spMk id="118" creationId="{EC44F520-2598-460E-9F91-B02F60830CA2}"/>
          </ac:spMkLst>
        </pc:spChg>
        <pc:spChg chg="add del">
          <ac:chgData name="azad sandhu" userId="e676df5ec9f58821" providerId="LiveId" clId="{292AFDB1-1D4C-4ED3-B7A3-0A6A2025D0EE}" dt="2025-06-07T13:32:01.393" v="765" actId="26606"/>
          <ac:spMkLst>
            <pc:docMk/>
            <pc:sldMk cId="2749127898" sldId="320"/>
            <ac:spMk id="119" creationId="{A8384FB5-9ADC-4DDC-881B-597D56F5B15D}"/>
          </ac:spMkLst>
        </pc:spChg>
        <pc:spChg chg="add del">
          <ac:chgData name="azad sandhu" userId="e676df5ec9f58821" providerId="LiveId" clId="{292AFDB1-1D4C-4ED3-B7A3-0A6A2025D0EE}" dt="2025-06-07T13:32:01.393" v="765" actId="26606"/>
          <ac:spMkLst>
            <pc:docMk/>
            <pc:sldMk cId="2749127898" sldId="320"/>
            <ac:spMk id="121" creationId="{D2548F45-5164-4ABB-8212-7F293FDED8D4}"/>
          </ac:spMkLst>
        </pc:spChg>
        <pc:spChg chg="add del">
          <ac:chgData name="azad sandhu" userId="e676df5ec9f58821" providerId="LiveId" clId="{292AFDB1-1D4C-4ED3-B7A3-0A6A2025D0EE}" dt="2025-06-07T13:32:01.393" v="765" actId="26606"/>
          <ac:spMkLst>
            <pc:docMk/>
            <pc:sldMk cId="2749127898" sldId="320"/>
            <ac:spMk id="122" creationId="{5E81CCFB-7BEF-4186-86FB-D09450B4D02D}"/>
          </ac:spMkLst>
        </pc:spChg>
        <pc:spChg chg="add del">
          <ac:chgData name="azad sandhu" userId="e676df5ec9f58821" providerId="LiveId" clId="{292AFDB1-1D4C-4ED3-B7A3-0A6A2025D0EE}" dt="2025-06-07T13:56:59.671" v="907" actId="26606"/>
          <ac:spMkLst>
            <pc:docMk/>
            <pc:sldMk cId="2749127898" sldId="320"/>
            <ac:spMk id="124" creationId="{BD4C0BBB-0042-4603-A226-6117F3FD5B3C}"/>
          </ac:spMkLst>
        </pc:spChg>
        <pc:spChg chg="add del">
          <ac:chgData name="azad sandhu" userId="e676df5ec9f58821" providerId="LiveId" clId="{292AFDB1-1D4C-4ED3-B7A3-0A6A2025D0EE}" dt="2025-06-07T13:56:59.671" v="907" actId="26606"/>
          <ac:spMkLst>
            <pc:docMk/>
            <pc:sldMk cId="2749127898" sldId="320"/>
            <ac:spMk id="125" creationId="{EC44F520-2598-460E-9F91-B02F60830CA2}"/>
          </ac:spMkLst>
        </pc:spChg>
        <pc:spChg chg="del">
          <ac:chgData name="azad sandhu" userId="e676df5ec9f58821" providerId="LiveId" clId="{292AFDB1-1D4C-4ED3-B7A3-0A6A2025D0EE}" dt="2025-06-07T13:56:59.671" v="907" actId="26606"/>
          <ac:spMkLst>
            <pc:docMk/>
            <pc:sldMk cId="2749127898" sldId="320"/>
            <ac:spMk id="126" creationId="{8CF1B1A9-81D7-475B-9773-FA69E2D6C2E1}"/>
          </ac:spMkLst>
        </pc:spChg>
        <pc:spChg chg="add del">
          <ac:chgData name="azad sandhu" userId="e676df5ec9f58821" providerId="LiveId" clId="{292AFDB1-1D4C-4ED3-B7A3-0A6A2025D0EE}" dt="2025-06-07T13:56:59.671" v="907" actId="26606"/>
          <ac:spMkLst>
            <pc:docMk/>
            <pc:sldMk cId="2749127898" sldId="320"/>
            <ac:spMk id="127" creationId="{825938E3-FCDD-4147-B4EC-232316751F65}"/>
          </ac:spMkLst>
        </pc:spChg>
        <pc:spChg chg="add del">
          <ac:chgData name="azad sandhu" userId="e676df5ec9f58821" providerId="LiveId" clId="{292AFDB1-1D4C-4ED3-B7A3-0A6A2025D0EE}" dt="2025-06-07T13:56:59.671" v="907" actId="26606"/>
          <ac:spMkLst>
            <pc:docMk/>
            <pc:sldMk cId="2749127898" sldId="320"/>
            <ac:spMk id="128" creationId="{9AA75596-FA3D-4A75-A3CB-443E14CBF572}"/>
          </ac:spMkLst>
        </pc:spChg>
        <pc:spChg chg="add del">
          <ac:chgData name="azad sandhu" userId="e676df5ec9f58821" providerId="LiveId" clId="{292AFDB1-1D4C-4ED3-B7A3-0A6A2025D0EE}" dt="2025-06-07T13:56:59.671" v="907" actId="26606"/>
          <ac:spMkLst>
            <pc:docMk/>
            <pc:sldMk cId="2749127898" sldId="320"/>
            <ac:spMk id="129" creationId="{FF5FBB9B-488E-47BA-9CA3-8CC9C7D1577C}"/>
          </ac:spMkLst>
        </pc:spChg>
        <pc:spChg chg="add">
          <ac:chgData name="azad sandhu" userId="e676df5ec9f58821" providerId="LiveId" clId="{292AFDB1-1D4C-4ED3-B7A3-0A6A2025D0EE}" dt="2025-06-07T13:32:01.463" v="766" actId="26606"/>
          <ac:spMkLst>
            <pc:docMk/>
            <pc:sldMk cId="2749127898" sldId="320"/>
            <ac:spMk id="130" creationId="{E3574FE0-C6E5-4148-8CC5-56169A790A66}"/>
          </ac:spMkLst>
        </pc:spChg>
        <pc:spChg chg="add del">
          <ac:chgData name="azad sandhu" userId="e676df5ec9f58821" providerId="LiveId" clId="{292AFDB1-1D4C-4ED3-B7A3-0A6A2025D0EE}" dt="2025-06-07T13:56:59.622" v="906" actId="26606"/>
          <ac:spMkLst>
            <pc:docMk/>
            <pc:sldMk cId="2749127898" sldId="320"/>
            <ac:spMk id="137" creationId="{EC44F520-2598-460E-9F91-B02F60830CA2}"/>
          </ac:spMkLst>
        </pc:spChg>
        <pc:spChg chg="add del">
          <ac:chgData name="azad sandhu" userId="e676df5ec9f58821" providerId="LiveId" clId="{292AFDB1-1D4C-4ED3-B7A3-0A6A2025D0EE}" dt="2025-06-07T13:56:59.622" v="906" actId="26606"/>
          <ac:spMkLst>
            <pc:docMk/>
            <pc:sldMk cId="2749127898" sldId="320"/>
            <ac:spMk id="139" creationId="{8CF1B1A9-81D7-475B-9773-FA69E2D6C2E1}"/>
          </ac:spMkLst>
        </pc:spChg>
        <pc:spChg chg="add del">
          <ac:chgData name="azad sandhu" userId="e676df5ec9f58821" providerId="LiveId" clId="{292AFDB1-1D4C-4ED3-B7A3-0A6A2025D0EE}" dt="2025-06-07T13:56:59.622" v="906" actId="26606"/>
          <ac:spMkLst>
            <pc:docMk/>
            <pc:sldMk cId="2749127898" sldId="320"/>
            <ac:spMk id="141" creationId="{825938E3-FCDD-4147-B4EC-232316751F65}"/>
          </ac:spMkLst>
        </pc:spChg>
        <pc:spChg chg="add del">
          <ac:chgData name="azad sandhu" userId="e676df5ec9f58821" providerId="LiveId" clId="{292AFDB1-1D4C-4ED3-B7A3-0A6A2025D0EE}" dt="2025-06-07T13:56:59.622" v="906" actId="26606"/>
          <ac:spMkLst>
            <pc:docMk/>
            <pc:sldMk cId="2749127898" sldId="320"/>
            <ac:spMk id="143" creationId="{9AA75596-FA3D-4A75-A3CB-443E14CBF572}"/>
          </ac:spMkLst>
        </pc:spChg>
        <pc:spChg chg="add del">
          <ac:chgData name="azad sandhu" userId="e676df5ec9f58821" providerId="LiveId" clId="{292AFDB1-1D4C-4ED3-B7A3-0A6A2025D0EE}" dt="2025-06-07T13:56:59.622" v="906" actId="26606"/>
          <ac:spMkLst>
            <pc:docMk/>
            <pc:sldMk cId="2749127898" sldId="320"/>
            <ac:spMk id="147" creationId="{E3574FE0-C6E5-4148-8CC5-56169A790A66}"/>
          </ac:spMkLst>
        </pc:spChg>
        <pc:spChg chg="add">
          <ac:chgData name="azad sandhu" userId="e676df5ec9f58821" providerId="LiveId" clId="{292AFDB1-1D4C-4ED3-B7A3-0A6A2025D0EE}" dt="2025-06-07T13:56:59.671" v="907" actId="26606"/>
          <ac:spMkLst>
            <pc:docMk/>
            <pc:sldMk cId="2749127898" sldId="320"/>
            <ac:spMk id="151" creationId="{4D896123-1B32-4CB1-B2ED-E34BBC26B423}"/>
          </ac:spMkLst>
        </pc:spChg>
        <pc:spChg chg="add">
          <ac:chgData name="azad sandhu" userId="e676df5ec9f58821" providerId="LiveId" clId="{292AFDB1-1D4C-4ED3-B7A3-0A6A2025D0EE}" dt="2025-06-07T13:56:59.671" v="907" actId="26606"/>
          <ac:spMkLst>
            <pc:docMk/>
            <pc:sldMk cId="2749127898" sldId="320"/>
            <ac:spMk id="152" creationId="{019FDB4D-987D-4C87-A179-9D4616AB2455}"/>
          </ac:spMkLst>
        </pc:spChg>
        <pc:picChg chg="mod">
          <ac:chgData name="azad sandhu" userId="e676df5ec9f58821" providerId="LiveId" clId="{292AFDB1-1D4C-4ED3-B7A3-0A6A2025D0EE}" dt="2025-06-07T14:04:31.249" v="937" actId="1076"/>
          <ac:picMkLst>
            <pc:docMk/>
            <pc:sldMk cId="2749127898" sldId="320"/>
            <ac:picMk id="2" creationId="{D86CAC43-6DD9-D9EB-4504-8A4554EEBB56}"/>
          </ac:picMkLst>
        </pc:picChg>
      </pc:sldChg>
      <pc:sldChg chg="addSp delSp modSp new del mod setBg">
        <pc:chgData name="azad sandhu" userId="e676df5ec9f58821" providerId="LiveId" clId="{292AFDB1-1D4C-4ED3-B7A3-0A6A2025D0EE}" dt="2025-06-07T21:44:03.509" v="1839" actId="2696"/>
        <pc:sldMkLst>
          <pc:docMk/>
          <pc:sldMk cId="960162783" sldId="321"/>
        </pc:sldMkLst>
        <pc:spChg chg="mod ord">
          <ac:chgData name="azad sandhu" userId="e676df5ec9f58821" providerId="LiveId" clId="{292AFDB1-1D4C-4ED3-B7A3-0A6A2025D0EE}" dt="2025-06-07T10:56:49.130" v="392" actId="26606"/>
          <ac:spMkLst>
            <pc:docMk/>
            <pc:sldMk cId="960162783" sldId="321"/>
            <ac:spMk id="2" creationId="{E8C11A69-47AF-F411-8771-FE3415838B5F}"/>
          </ac:spMkLst>
        </pc:spChg>
        <pc:spChg chg="add del">
          <ac:chgData name="azad sandhu" userId="e676df5ec9f58821" providerId="LiveId" clId="{292AFDB1-1D4C-4ED3-B7A3-0A6A2025D0EE}" dt="2025-06-07T10:35:34.113" v="300" actId="26606"/>
          <ac:spMkLst>
            <pc:docMk/>
            <pc:sldMk cId="960162783" sldId="321"/>
            <ac:spMk id="34" creationId="{58277E02-8052-4DAB-9140-864FC3F8140E}"/>
          </ac:spMkLst>
        </pc:spChg>
        <pc:spChg chg="add del">
          <ac:chgData name="azad sandhu" userId="e676df5ec9f58821" providerId="LiveId" clId="{292AFDB1-1D4C-4ED3-B7A3-0A6A2025D0EE}" dt="2025-06-07T10:35:34.113" v="300" actId="26606"/>
          <ac:spMkLst>
            <pc:docMk/>
            <pc:sldMk cId="960162783" sldId="321"/>
            <ac:spMk id="35" creationId="{F7A8738A-7386-464C-98EF-9EB4F856EF6F}"/>
          </ac:spMkLst>
        </pc:spChg>
        <pc:spChg chg="add del">
          <ac:chgData name="azad sandhu" userId="e676df5ec9f58821" providerId="LiveId" clId="{292AFDB1-1D4C-4ED3-B7A3-0A6A2025D0EE}" dt="2025-06-07T10:35:34.113" v="300" actId="26606"/>
          <ac:spMkLst>
            <pc:docMk/>
            <pc:sldMk cId="960162783" sldId="321"/>
            <ac:spMk id="36" creationId="{C4A98402-3932-4318-B57D-2E10D76DDF48}"/>
          </ac:spMkLst>
        </pc:spChg>
        <pc:spChg chg="add del">
          <ac:chgData name="azad sandhu" userId="e676df5ec9f58821" providerId="LiveId" clId="{292AFDB1-1D4C-4ED3-B7A3-0A6A2025D0EE}" dt="2025-06-07T10:35:29.162" v="293" actId="26606"/>
          <ac:spMkLst>
            <pc:docMk/>
            <pc:sldMk cId="960162783" sldId="321"/>
            <ac:spMk id="41" creationId="{77B28B41-51E7-403C-9251-56678FAC49B5}"/>
          </ac:spMkLst>
        </pc:spChg>
        <pc:spChg chg="add del">
          <ac:chgData name="azad sandhu" userId="e676df5ec9f58821" providerId="LiveId" clId="{292AFDB1-1D4C-4ED3-B7A3-0A6A2025D0EE}" dt="2025-06-07T10:35:29.162" v="293" actId="26606"/>
          <ac:spMkLst>
            <pc:docMk/>
            <pc:sldMk cId="960162783" sldId="321"/>
            <ac:spMk id="43" creationId="{888DE5D4-5D9A-4B9D-91D0-DDC5E6088BF4}"/>
          </ac:spMkLst>
        </pc:spChg>
        <pc:spChg chg="add del">
          <ac:chgData name="azad sandhu" userId="e676df5ec9f58821" providerId="LiveId" clId="{292AFDB1-1D4C-4ED3-B7A3-0A6A2025D0EE}" dt="2025-06-07T10:35:29.162" v="293" actId="26606"/>
          <ac:spMkLst>
            <pc:docMk/>
            <pc:sldMk cId="960162783" sldId="321"/>
            <ac:spMk id="45" creationId="{0FDC3B72-F314-4855-BD95-2BCFC51DE263}"/>
          </ac:spMkLst>
        </pc:spChg>
        <pc:spChg chg="add del">
          <ac:chgData name="azad sandhu" userId="e676df5ec9f58821" providerId="LiveId" clId="{292AFDB1-1D4C-4ED3-B7A3-0A6A2025D0EE}" dt="2025-06-07T10:35:29.162" v="293" actId="26606"/>
          <ac:spMkLst>
            <pc:docMk/>
            <pc:sldMk cId="960162783" sldId="321"/>
            <ac:spMk id="47" creationId="{C5BBD2D3-5476-4B82-B6A1-68948AF712CB}"/>
          </ac:spMkLst>
        </pc:spChg>
        <pc:spChg chg="add del">
          <ac:chgData name="azad sandhu" userId="e676df5ec9f58821" providerId="LiveId" clId="{292AFDB1-1D4C-4ED3-B7A3-0A6A2025D0EE}" dt="2025-06-07T10:35:31.257" v="295" actId="26606"/>
          <ac:spMkLst>
            <pc:docMk/>
            <pc:sldMk cId="960162783" sldId="321"/>
            <ac:spMk id="49" creationId="{AB8C311F-7253-4AED-9701-7FC0708C41C7}"/>
          </ac:spMkLst>
        </pc:spChg>
        <pc:spChg chg="add del">
          <ac:chgData name="azad sandhu" userId="e676df5ec9f58821" providerId="LiveId" clId="{292AFDB1-1D4C-4ED3-B7A3-0A6A2025D0EE}" dt="2025-06-07T10:35:31.257" v="295" actId="26606"/>
          <ac:spMkLst>
            <pc:docMk/>
            <pc:sldMk cId="960162783" sldId="321"/>
            <ac:spMk id="50" creationId="{E2384209-CB15-4CDF-9D31-C44FD9A3F20D}"/>
          </ac:spMkLst>
        </pc:spChg>
        <pc:spChg chg="add del">
          <ac:chgData name="azad sandhu" userId="e676df5ec9f58821" providerId="LiveId" clId="{292AFDB1-1D4C-4ED3-B7A3-0A6A2025D0EE}" dt="2025-06-07T10:35:31.257" v="295" actId="26606"/>
          <ac:spMkLst>
            <pc:docMk/>
            <pc:sldMk cId="960162783" sldId="321"/>
            <ac:spMk id="51" creationId="{2633B3B5-CC90-43F0-8714-D31D1F3F0209}"/>
          </ac:spMkLst>
        </pc:spChg>
        <pc:spChg chg="add del">
          <ac:chgData name="azad sandhu" userId="e676df5ec9f58821" providerId="LiveId" clId="{292AFDB1-1D4C-4ED3-B7A3-0A6A2025D0EE}" dt="2025-06-07T10:35:31.257" v="295" actId="26606"/>
          <ac:spMkLst>
            <pc:docMk/>
            <pc:sldMk cId="960162783" sldId="321"/>
            <ac:spMk id="52" creationId="{A8D57A06-A426-446D-B02C-A2DC6B62E45E}"/>
          </ac:spMkLst>
        </pc:spChg>
        <pc:spChg chg="add del">
          <ac:chgData name="azad sandhu" userId="e676df5ec9f58821" providerId="LiveId" clId="{292AFDB1-1D4C-4ED3-B7A3-0A6A2025D0EE}" dt="2025-06-07T10:35:32.531" v="297" actId="26606"/>
          <ac:spMkLst>
            <pc:docMk/>
            <pc:sldMk cId="960162783" sldId="321"/>
            <ac:spMk id="54" creationId="{8BFCC535-F368-497D-9E47-898F8F0DD8DC}"/>
          </ac:spMkLst>
        </pc:spChg>
        <pc:spChg chg="add del">
          <ac:chgData name="azad sandhu" userId="e676df5ec9f58821" providerId="LiveId" clId="{292AFDB1-1D4C-4ED3-B7A3-0A6A2025D0EE}" dt="2025-06-07T10:35:34.097" v="299" actId="26606"/>
          <ac:spMkLst>
            <pc:docMk/>
            <pc:sldMk cId="960162783" sldId="321"/>
            <ac:spMk id="56" creationId="{77B28B41-51E7-403C-9251-56678FAC49B5}"/>
          </ac:spMkLst>
        </pc:spChg>
        <pc:spChg chg="add del">
          <ac:chgData name="azad sandhu" userId="e676df5ec9f58821" providerId="LiveId" clId="{292AFDB1-1D4C-4ED3-B7A3-0A6A2025D0EE}" dt="2025-06-07T10:35:34.097" v="299" actId="26606"/>
          <ac:spMkLst>
            <pc:docMk/>
            <pc:sldMk cId="960162783" sldId="321"/>
            <ac:spMk id="57" creationId="{888DE5D4-5D9A-4B9D-91D0-DDC5E6088BF4}"/>
          </ac:spMkLst>
        </pc:spChg>
        <pc:spChg chg="add del">
          <ac:chgData name="azad sandhu" userId="e676df5ec9f58821" providerId="LiveId" clId="{292AFDB1-1D4C-4ED3-B7A3-0A6A2025D0EE}" dt="2025-06-07T10:35:34.097" v="299" actId="26606"/>
          <ac:spMkLst>
            <pc:docMk/>
            <pc:sldMk cId="960162783" sldId="321"/>
            <ac:spMk id="58" creationId="{0FDC3B72-F314-4855-BD95-2BCFC51DE263}"/>
          </ac:spMkLst>
        </pc:spChg>
        <pc:spChg chg="add del">
          <ac:chgData name="azad sandhu" userId="e676df5ec9f58821" providerId="LiveId" clId="{292AFDB1-1D4C-4ED3-B7A3-0A6A2025D0EE}" dt="2025-06-07T10:35:34.097" v="299" actId="26606"/>
          <ac:spMkLst>
            <pc:docMk/>
            <pc:sldMk cId="960162783" sldId="321"/>
            <ac:spMk id="59" creationId="{C5BBD2D3-5476-4B82-B6A1-68948AF712CB}"/>
          </ac:spMkLst>
        </pc:spChg>
        <pc:spChg chg="add del">
          <ac:chgData name="azad sandhu" userId="e676df5ec9f58821" providerId="LiveId" clId="{292AFDB1-1D4C-4ED3-B7A3-0A6A2025D0EE}" dt="2025-06-07T10:36:35.062" v="322" actId="26606"/>
          <ac:spMkLst>
            <pc:docMk/>
            <pc:sldMk cId="960162783" sldId="321"/>
            <ac:spMk id="61" creationId="{AB8C311F-7253-4AED-9701-7FC0708C41C7}"/>
          </ac:spMkLst>
        </pc:spChg>
        <pc:spChg chg="add del">
          <ac:chgData name="azad sandhu" userId="e676df5ec9f58821" providerId="LiveId" clId="{292AFDB1-1D4C-4ED3-B7A3-0A6A2025D0EE}" dt="2025-06-07T10:36:35.062" v="322" actId="26606"/>
          <ac:spMkLst>
            <pc:docMk/>
            <pc:sldMk cId="960162783" sldId="321"/>
            <ac:spMk id="62" creationId="{E2384209-CB15-4CDF-9D31-C44FD9A3F20D}"/>
          </ac:spMkLst>
        </pc:spChg>
        <pc:spChg chg="add del">
          <ac:chgData name="azad sandhu" userId="e676df5ec9f58821" providerId="LiveId" clId="{292AFDB1-1D4C-4ED3-B7A3-0A6A2025D0EE}" dt="2025-06-07T10:36:35.062" v="322" actId="26606"/>
          <ac:spMkLst>
            <pc:docMk/>
            <pc:sldMk cId="960162783" sldId="321"/>
            <ac:spMk id="63" creationId="{2633B3B5-CC90-43F0-8714-D31D1F3F0209}"/>
          </ac:spMkLst>
        </pc:spChg>
        <pc:spChg chg="add del">
          <ac:chgData name="azad sandhu" userId="e676df5ec9f58821" providerId="LiveId" clId="{292AFDB1-1D4C-4ED3-B7A3-0A6A2025D0EE}" dt="2025-06-07T10:36:35.062" v="322" actId="26606"/>
          <ac:spMkLst>
            <pc:docMk/>
            <pc:sldMk cId="960162783" sldId="321"/>
            <ac:spMk id="64" creationId="{A8D57A06-A426-446D-B02C-A2DC6B62E45E}"/>
          </ac:spMkLst>
        </pc:spChg>
        <pc:spChg chg="add del">
          <ac:chgData name="azad sandhu" userId="e676df5ec9f58821" providerId="LiveId" clId="{292AFDB1-1D4C-4ED3-B7A3-0A6A2025D0EE}" dt="2025-06-07T10:56:49.135" v="393" actId="26606"/>
          <ac:spMkLst>
            <pc:docMk/>
            <pc:sldMk cId="960162783" sldId="321"/>
            <ac:spMk id="69" creationId="{AB8C311F-7253-4AED-9701-7FC0708C41C7}"/>
          </ac:spMkLst>
        </pc:spChg>
        <pc:spChg chg="add del">
          <ac:chgData name="azad sandhu" userId="e676df5ec9f58821" providerId="LiveId" clId="{292AFDB1-1D4C-4ED3-B7A3-0A6A2025D0EE}" dt="2025-06-07T10:56:49.135" v="393" actId="26606"/>
          <ac:spMkLst>
            <pc:docMk/>
            <pc:sldMk cId="960162783" sldId="321"/>
            <ac:spMk id="71" creationId="{E2384209-CB15-4CDF-9D31-C44FD9A3F20D}"/>
          </ac:spMkLst>
        </pc:spChg>
        <pc:spChg chg="add del">
          <ac:chgData name="azad sandhu" userId="e676df5ec9f58821" providerId="LiveId" clId="{292AFDB1-1D4C-4ED3-B7A3-0A6A2025D0EE}" dt="2025-06-07T10:56:49.135" v="393" actId="26606"/>
          <ac:spMkLst>
            <pc:docMk/>
            <pc:sldMk cId="960162783" sldId="321"/>
            <ac:spMk id="73" creationId="{2633B3B5-CC90-43F0-8714-D31D1F3F0209}"/>
          </ac:spMkLst>
        </pc:spChg>
        <pc:spChg chg="add del">
          <ac:chgData name="azad sandhu" userId="e676df5ec9f58821" providerId="LiveId" clId="{292AFDB1-1D4C-4ED3-B7A3-0A6A2025D0EE}" dt="2025-06-07T10:56:49.135" v="393" actId="26606"/>
          <ac:spMkLst>
            <pc:docMk/>
            <pc:sldMk cId="960162783" sldId="321"/>
            <ac:spMk id="75" creationId="{A8D57A06-A426-446D-B02C-A2DC6B62E45E}"/>
          </ac:spMkLst>
        </pc:spChg>
        <pc:spChg chg="add del">
          <ac:chgData name="azad sandhu" userId="e676df5ec9f58821" providerId="LiveId" clId="{292AFDB1-1D4C-4ED3-B7A3-0A6A2025D0EE}" dt="2025-06-07T10:56:49.130" v="392" actId="26606"/>
          <ac:spMkLst>
            <pc:docMk/>
            <pc:sldMk cId="960162783" sldId="321"/>
            <ac:spMk id="77" creationId="{77B28B41-51E7-403C-9251-56678FAC49B5}"/>
          </ac:spMkLst>
        </pc:spChg>
        <pc:spChg chg="add del">
          <ac:chgData name="azad sandhu" userId="e676df5ec9f58821" providerId="LiveId" clId="{292AFDB1-1D4C-4ED3-B7A3-0A6A2025D0EE}" dt="2025-06-07T10:56:49.130" v="392" actId="26606"/>
          <ac:spMkLst>
            <pc:docMk/>
            <pc:sldMk cId="960162783" sldId="321"/>
            <ac:spMk id="78" creationId="{888DE5D4-5D9A-4B9D-91D0-DDC5E6088BF4}"/>
          </ac:spMkLst>
        </pc:spChg>
        <pc:spChg chg="add del">
          <ac:chgData name="azad sandhu" userId="e676df5ec9f58821" providerId="LiveId" clId="{292AFDB1-1D4C-4ED3-B7A3-0A6A2025D0EE}" dt="2025-06-07T10:56:49.130" v="392" actId="26606"/>
          <ac:spMkLst>
            <pc:docMk/>
            <pc:sldMk cId="960162783" sldId="321"/>
            <ac:spMk id="79" creationId="{0FDC3B72-F314-4855-BD95-2BCFC51DE263}"/>
          </ac:spMkLst>
        </pc:spChg>
        <pc:spChg chg="add del">
          <ac:chgData name="azad sandhu" userId="e676df5ec9f58821" providerId="LiveId" clId="{292AFDB1-1D4C-4ED3-B7A3-0A6A2025D0EE}" dt="2025-06-07T10:56:14.114" v="383" actId="26606"/>
          <ac:spMkLst>
            <pc:docMk/>
            <pc:sldMk cId="960162783" sldId="321"/>
            <ac:spMk id="80" creationId="{AB8C311F-7253-4AED-9701-7FC0708C41C7}"/>
          </ac:spMkLst>
        </pc:spChg>
        <pc:spChg chg="add del">
          <ac:chgData name="azad sandhu" userId="e676df5ec9f58821" providerId="LiveId" clId="{292AFDB1-1D4C-4ED3-B7A3-0A6A2025D0EE}" dt="2025-06-07T10:56:49.130" v="392" actId="26606"/>
          <ac:spMkLst>
            <pc:docMk/>
            <pc:sldMk cId="960162783" sldId="321"/>
            <ac:spMk id="81" creationId="{C5BBD2D3-5476-4B82-B6A1-68948AF712CB}"/>
          </ac:spMkLst>
        </pc:spChg>
        <pc:spChg chg="add del">
          <ac:chgData name="azad sandhu" userId="e676df5ec9f58821" providerId="LiveId" clId="{292AFDB1-1D4C-4ED3-B7A3-0A6A2025D0EE}" dt="2025-06-07T10:56:14.114" v="383" actId="26606"/>
          <ac:spMkLst>
            <pc:docMk/>
            <pc:sldMk cId="960162783" sldId="321"/>
            <ac:spMk id="82" creationId="{E2384209-CB15-4CDF-9D31-C44FD9A3F20D}"/>
          </ac:spMkLst>
        </pc:spChg>
        <pc:spChg chg="add">
          <ac:chgData name="azad sandhu" userId="e676df5ec9f58821" providerId="LiveId" clId="{292AFDB1-1D4C-4ED3-B7A3-0A6A2025D0EE}" dt="2025-06-07T10:56:49.135" v="393" actId="26606"/>
          <ac:spMkLst>
            <pc:docMk/>
            <pc:sldMk cId="960162783" sldId="321"/>
            <ac:spMk id="83" creationId="{8BFCC535-F368-497D-9E47-898F8F0DD8DC}"/>
          </ac:spMkLst>
        </pc:spChg>
        <pc:spChg chg="add del">
          <ac:chgData name="azad sandhu" userId="e676df5ec9f58821" providerId="LiveId" clId="{292AFDB1-1D4C-4ED3-B7A3-0A6A2025D0EE}" dt="2025-06-07T10:56:14.114" v="383" actId="26606"/>
          <ac:spMkLst>
            <pc:docMk/>
            <pc:sldMk cId="960162783" sldId="321"/>
            <ac:spMk id="84" creationId="{2633B3B5-CC90-43F0-8714-D31D1F3F0209}"/>
          </ac:spMkLst>
        </pc:spChg>
        <pc:spChg chg="add del">
          <ac:chgData name="azad sandhu" userId="e676df5ec9f58821" providerId="LiveId" clId="{292AFDB1-1D4C-4ED3-B7A3-0A6A2025D0EE}" dt="2025-06-07T10:56:14.114" v="383" actId="26606"/>
          <ac:spMkLst>
            <pc:docMk/>
            <pc:sldMk cId="960162783" sldId="321"/>
            <ac:spMk id="86" creationId="{A8D57A06-A426-446D-B02C-A2DC6B62E45E}"/>
          </ac:spMkLst>
        </pc:spChg>
        <pc:picChg chg="add del mod">
          <ac:chgData name="azad sandhu" userId="e676df5ec9f58821" providerId="LiveId" clId="{292AFDB1-1D4C-4ED3-B7A3-0A6A2025D0EE}" dt="2025-06-07T10:35:08.095" v="288" actId="478"/>
          <ac:picMkLst>
            <pc:docMk/>
            <pc:sldMk cId="960162783" sldId="321"/>
            <ac:picMk id="4" creationId="{72027844-8016-D493-DC60-18935750922C}"/>
          </ac:picMkLst>
        </pc:picChg>
        <pc:picChg chg="add del mod">
          <ac:chgData name="azad sandhu" userId="e676df5ec9f58821" providerId="LiveId" clId="{292AFDB1-1D4C-4ED3-B7A3-0A6A2025D0EE}" dt="2025-06-07T10:56:49.135" v="393" actId="26606"/>
          <ac:picMkLst>
            <pc:docMk/>
            <pc:sldMk cId="960162783" sldId="321"/>
            <ac:picMk id="5" creationId="{13860112-BBCC-EB02-B2ED-CFC4504CC7A5}"/>
          </ac:picMkLst>
        </pc:picChg>
        <pc:picChg chg="add mod">
          <ac:chgData name="azad sandhu" userId="e676df5ec9f58821" providerId="LiveId" clId="{292AFDB1-1D4C-4ED3-B7A3-0A6A2025D0EE}" dt="2025-06-07T10:36:31.763" v="320" actId="931"/>
          <ac:picMkLst>
            <pc:docMk/>
            <pc:sldMk cId="960162783" sldId="321"/>
            <ac:picMk id="7" creationId="{EAF3868D-1A75-B26E-889C-4F4848ADB398}"/>
          </ac:picMkLst>
        </pc:picChg>
        <pc:picChg chg="add del mod">
          <ac:chgData name="azad sandhu" userId="e676df5ec9f58821" providerId="LiveId" clId="{292AFDB1-1D4C-4ED3-B7A3-0A6A2025D0EE}" dt="2025-06-07T10:54:27.373" v="351" actId="34307"/>
          <ac:picMkLst>
            <pc:docMk/>
            <pc:sldMk cId="960162783" sldId="321"/>
            <ac:picMk id="8" creationId="{19C43472-63A4-53DD-00DC-4F325C65D065}"/>
          </ac:picMkLst>
        </pc:picChg>
        <pc:picChg chg="add mod">
          <ac:chgData name="azad sandhu" userId="e676df5ec9f58821" providerId="LiveId" clId="{292AFDB1-1D4C-4ED3-B7A3-0A6A2025D0EE}" dt="2025-06-07T10:54:57.811" v="358" actId="931"/>
          <ac:picMkLst>
            <pc:docMk/>
            <pc:sldMk cId="960162783" sldId="321"/>
            <ac:picMk id="10" creationId="{3CE05DAA-8AC1-52D9-8FD7-614CE95A2A2D}"/>
          </ac:picMkLst>
        </pc:picChg>
        <pc:picChg chg="add mod">
          <ac:chgData name="azad sandhu" userId="e676df5ec9f58821" providerId="LiveId" clId="{292AFDB1-1D4C-4ED3-B7A3-0A6A2025D0EE}" dt="2025-06-07T10:54:57.811" v="358" actId="931"/>
          <ac:picMkLst>
            <pc:docMk/>
            <pc:sldMk cId="960162783" sldId="321"/>
            <ac:picMk id="12" creationId="{4942BBFC-986C-A490-BE65-B1BED418C0DA}"/>
          </ac:picMkLst>
        </pc:picChg>
        <pc:picChg chg="add mod">
          <ac:chgData name="azad sandhu" userId="e676df5ec9f58821" providerId="LiveId" clId="{292AFDB1-1D4C-4ED3-B7A3-0A6A2025D0EE}" dt="2025-06-07T10:56:15.820" v="385" actId="931"/>
          <ac:picMkLst>
            <pc:docMk/>
            <pc:sldMk cId="960162783" sldId="321"/>
            <ac:picMk id="14" creationId="{3CCEE778-3D26-BEEA-8BC2-D01A0C789A1A}"/>
          </ac:picMkLst>
        </pc:picChg>
      </pc:sldChg>
      <pc:sldChg chg="addSp delSp modSp new mod setBg">
        <pc:chgData name="azad sandhu" userId="e676df5ec9f58821" providerId="LiveId" clId="{292AFDB1-1D4C-4ED3-B7A3-0A6A2025D0EE}" dt="2025-06-07T10:57:05.542" v="394" actId="26606"/>
        <pc:sldMkLst>
          <pc:docMk/>
          <pc:sldMk cId="515114185" sldId="322"/>
        </pc:sldMkLst>
        <pc:spChg chg="mod ord">
          <ac:chgData name="azad sandhu" userId="e676df5ec9f58821" providerId="LiveId" clId="{292AFDB1-1D4C-4ED3-B7A3-0A6A2025D0EE}" dt="2025-06-07T10:34:32.600" v="285" actId="26606"/>
          <ac:spMkLst>
            <pc:docMk/>
            <pc:sldMk cId="515114185" sldId="322"/>
            <ac:spMk id="2" creationId="{36CC4C11-D09F-45A2-57B5-6D025995CDC7}"/>
          </ac:spMkLst>
        </pc:spChg>
        <pc:spChg chg="add del">
          <ac:chgData name="azad sandhu" userId="e676df5ec9f58821" providerId="LiveId" clId="{292AFDB1-1D4C-4ED3-B7A3-0A6A2025D0EE}" dt="2025-06-07T10:34:32.600" v="285" actId="26606"/>
          <ac:spMkLst>
            <pc:docMk/>
            <pc:sldMk cId="515114185" sldId="322"/>
            <ac:spMk id="42" creationId="{1A132FCB-B5B4-417C-9E11-9813E11046EB}"/>
          </ac:spMkLst>
        </pc:spChg>
        <pc:spChg chg="add del">
          <ac:chgData name="azad sandhu" userId="e676df5ec9f58821" providerId="LiveId" clId="{292AFDB1-1D4C-4ED3-B7A3-0A6A2025D0EE}" dt="2025-06-07T10:34:32.600" v="285" actId="26606"/>
          <ac:spMkLst>
            <pc:docMk/>
            <pc:sldMk cId="515114185" sldId="322"/>
            <ac:spMk id="44" creationId="{AF7614F1-58A8-4F51-BE9E-460C2D12B5FA}"/>
          </ac:spMkLst>
        </pc:spChg>
        <pc:spChg chg="add del">
          <ac:chgData name="azad sandhu" userId="e676df5ec9f58821" providerId="LiveId" clId="{292AFDB1-1D4C-4ED3-B7A3-0A6A2025D0EE}" dt="2025-06-07T10:34:32.600" v="285" actId="26606"/>
          <ac:spMkLst>
            <pc:docMk/>
            <pc:sldMk cId="515114185" sldId="322"/>
            <ac:spMk id="46" creationId="{9A949972-ABE9-4305-8999-ABC76BCAA092}"/>
          </ac:spMkLst>
        </pc:spChg>
        <pc:spChg chg="add del">
          <ac:chgData name="azad sandhu" userId="e676df5ec9f58821" providerId="LiveId" clId="{292AFDB1-1D4C-4ED3-B7A3-0A6A2025D0EE}" dt="2025-06-07T10:57:05.542" v="394" actId="26606"/>
          <ac:spMkLst>
            <pc:docMk/>
            <pc:sldMk cId="515114185" sldId="322"/>
            <ac:spMk id="51" creationId="{AB8C311F-7253-4AED-9701-7FC0708C41C7}"/>
          </ac:spMkLst>
        </pc:spChg>
        <pc:spChg chg="add del">
          <ac:chgData name="azad sandhu" userId="e676df5ec9f58821" providerId="LiveId" clId="{292AFDB1-1D4C-4ED3-B7A3-0A6A2025D0EE}" dt="2025-06-07T10:57:05.542" v="394" actId="26606"/>
          <ac:spMkLst>
            <pc:docMk/>
            <pc:sldMk cId="515114185" sldId="322"/>
            <ac:spMk id="53" creationId="{E2384209-CB15-4CDF-9D31-C44FD9A3F20D}"/>
          </ac:spMkLst>
        </pc:spChg>
        <pc:spChg chg="add del">
          <ac:chgData name="azad sandhu" userId="e676df5ec9f58821" providerId="LiveId" clId="{292AFDB1-1D4C-4ED3-B7A3-0A6A2025D0EE}" dt="2025-06-07T10:57:05.542" v="394" actId="26606"/>
          <ac:spMkLst>
            <pc:docMk/>
            <pc:sldMk cId="515114185" sldId="322"/>
            <ac:spMk id="55" creationId="{2633B3B5-CC90-43F0-8714-D31D1F3F0209}"/>
          </ac:spMkLst>
        </pc:spChg>
        <pc:spChg chg="add del">
          <ac:chgData name="azad sandhu" userId="e676df5ec9f58821" providerId="LiveId" clId="{292AFDB1-1D4C-4ED3-B7A3-0A6A2025D0EE}" dt="2025-06-07T10:57:05.542" v="394" actId="26606"/>
          <ac:spMkLst>
            <pc:docMk/>
            <pc:sldMk cId="515114185" sldId="322"/>
            <ac:spMk id="57" creationId="{A8D57A06-A426-446D-B02C-A2DC6B62E45E}"/>
          </ac:spMkLst>
        </pc:spChg>
        <pc:spChg chg="add">
          <ac:chgData name="azad sandhu" userId="e676df5ec9f58821" providerId="LiveId" clId="{292AFDB1-1D4C-4ED3-B7A3-0A6A2025D0EE}" dt="2025-06-07T10:57:05.542" v="394" actId="26606"/>
          <ac:spMkLst>
            <pc:docMk/>
            <pc:sldMk cId="515114185" sldId="322"/>
            <ac:spMk id="62" creationId="{8BFCC535-F368-497D-9E47-898F8F0DD8DC}"/>
          </ac:spMkLst>
        </pc:spChg>
        <pc:picChg chg="add del mod">
          <ac:chgData name="azad sandhu" userId="e676df5ec9f58821" providerId="LiveId" clId="{292AFDB1-1D4C-4ED3-B7A3-0A6A2025D0EE}" dt="2025-06-07T10:33:58.216" v="281" actId="478"/>
          <ac:picMkLst>
            <pc:docMk/>
            <pc:sldMk cId="515114185" sldId="322"/>
            <ac:picMk id="4" creationId="{31E79BE0-649A-52F7-A976-D43858DB0755}"/>
          </ac:picMkLst>
        </pc:picChg>
        <pc:picChg chg="add mod">
          <ac:chgData name="azad sandhu" userId="e676df5ec9f58821" providerId="LiveId" clId="{292AFDB1-1D4C-4ED3-B7A3-0A6A2025D0EE}" dt="2025-06-07T10:57:05.542" v="394" actId="26606"/>
          <ac:picMkLst>
            <pc:docMk/>
            <pc:sldMk cId="515114185" sldId="322"/>
            <ac:picMk id="5" creationId="{083826E7-852E-B284-4ED1-8F69EA73F6D9}"/>
          </ac:picMkLst>
        </pc:picChg>
      </pc:sldChg>
      <pc:sldChg chg="addSp delSp modSp add mod modTransition setBg modNotes">
        <pc:chgData name="azad sandhu" userId="e676df5ec9f58821" providerId="LiveId" clId="{292AFDB1-1D4C-4ED3-B7A3-0A6A2025D0EE}" dt="2025-06-07T13:26:35.746" v="634"/>
        <pc:sldMkLst>
          <pc:docMk/>
          <pc:sldMk cId="92599042" sldId="323"/>
        </pc:sldMkLst>
        <pc:spChg chg="mod">
          <ac:chgData name="azad sandhu" userId="e676df5ec9f58821" providerId="LiveId" clId="{292AFDB1-1D4C-4ED3-B7A3-0A6A2025D0EE}" dt="2025-05-26T18:57:20.754" v="76" actId="26606"/>
          <ac:spMkLst>
            <pc:docMk/>
            <pc:sldMk cId="92599042" sldId="323"/>
            <ac:spMk id="2" creationId="{D64A8ED9-62CF-D91F-3CF3-5642144FFEB6}"/>
          </ac:spMkLst>
        </pc:spChg>
        <pc:spChg chg="mod ord">
          <ac:chgData name="azad sandhu" userId="e676df5ec9f58821" providerId="LiveId" clId="{292AFDB1-1D4C-4ED3-B7A3-0A6A2025D0EE}" dt="2025-05-26T18:57:20.754" v="76" actId="26606"/>
          <ac:spMkLst>
            <pc:docMk/>
            <pc:sldMk cId="92599042" sldId="323"/>
            <ac:spMk id="4" creationId="{D8A794B6-824B-F27B-07A0-9C6611EF63DF}"/>
          </ac:spMkLst>
        </pc:spChg>
        <pc:spChg chg="add del mod">
          <ac:chgData name="azad sandhu" userId="e676df5ec9f58821" providerId="LiveId" clId="{292AFDB1-1D4C-4ED3-B7A3-0A6A2025D0EE}" dt="2025-06-07T11:30:07.726" v="593" actId="478"/>
          <ac:spMkLst>
            <pc:docMk/>
            <pc:sldMk cId="92599042" sldId="323"/>
            <ac:spMk id="7" creationId="{F03D0803-6BC8-7EB9-7F9F-B495982623F9}"/>
          </ac:spMkLst>
        </pc:spChg>
        <pc:spChg chg="add del mod">
          <ac:chgData name="azad sandhu" userId="e676df5ec9f58821" providerId="LiveId" clId="{292AFDB1-1D4C-4ED3-B7A3-0A6A2025D0EE}" dt="2025-06-07T11:31:27.570" v="602" actId="478"/>
          <ac:spMkLst>
            <pc:docMk/>
            <pc:sldMk cId="92599042" sldId="323"/>
            <ac:spMk id="10" creationId="{FCBC4B03-DFA5-6D49-1168-74447CCD79B8}"/>
          </ac:spMkLst>
        </pc:spChg>
        <pc:spChg chg="add">
          <ac:chgData name="azad sandhu" userId="e676df5ec9f58821" providerId="LiveId" clId="{292AFDB1-1D4C-4ED3-B7A3-0A6A2025D0EE}" dt="2025-05-26T18:57:20.754" v="76" actId="26606"/>
          <ac:spMkLst>
            <pc:docMk/>
            <pc:sldMk cId="92599042" sldId="323"/>
            <ac:spMk id="74" creationId="{BD4C0BBB-0042-4603-A226-6117F3FD5B3C}"/>
          </ac:spMkLst>
        </pc:spChg>
        <pc:spChg chg="add">
          <ac:chgData name="azad sandhu" userId="e676df5ec9f58821" providerId="LiveId" clId="{292AFDB1-1D4C-4ED3-B7A3-0A6A2025D0EE}" dt="2025-05-26T18:57:20.754" v="76" actId="26606"/>
          <ac:spMkLst>
            <pc:docMk/>
            <pc:sldMk cId="92599042" sldId="323"/>
            <ac:spMk id="75" creationId="{EC44F520-2598-460E-9F91-B02F60830CA2}"/>
          </ac:spMkLst>
        </pc:spChg>
        <pc:spChg chg="add">
          <ac:chgData name="azad sandhu" userId="e676df5ec9f58821" providerId="LiveId" clId="{292AFDB1-1D4C-4ED3-B7A3-0A6A2025D0EE}" dt="2025-05-26T18:57:20.754" v="76" actId="26606"/>
          <ac:spMkLst>
            <pc:docMk/>
            <pc:sldMk cId="92599042" sldId="323"/>
            <ac:spMk id="77" creationId="{4E3AE8C3-8F65-40F4-BABE-E70F3830147B}"/>
          </ac:spMkLst>
        </pc:spChg>
        <pc:spChg chg="add">
          <ac:chgData name="azad sandhu" userId="e676df5ec9f58821" providerId="LiveId" clId="{292AFDB1-1D4C-4ED3-B7A3-0A6A2025D0EE}" dt="2025-05-26T18:57:20.754" v="76" actId="26606"/>
          <ac:spMkLst>
            <pc:docMk/>
            <pc:sldMk cId="92599042" sldId="323"/>
            <ac:spMk id="80" creationId="{38FAA1A1-D861-433F-88FA-1E9D6FD31D11}"/>
          </ac:spMkLst>
        </pc:spChg>
        <pc:picChg chg="add del mod ord">
          <ac:chgData name="azad sandhu" userId="e676df5ec9f58821" providerId="LiveId" clId="{292AFDB1-1D4C-4ED3-B7A3-0A6A2025D0EE}" dt="2025-06-07T11:31:28.950" v="603" actId="1035"/>
          <ac:picMkLst>
            <pc:docMk/>
            <pc:sldMk cId="92599042" sldId="323"/>
            <ac:picMk id="6" creationId="{8D2C3BDC-90AD-4084-A7CF-BEFAAC832F94}"/>
          </ac:picMkLst>
        </pc:picChg>
        <pc:picChg chg="add mod">
          <ac:chgData name="azad sandhu" userId="e676df5ec9f58821" providerId="LiveId" clId="{292AFDB1-1D4C-4ED3-B7A3-0A6A2025D0EE}" dt="2025-06-07T11:30:07.222" v="592"/>
          <ac:picMkLst>
            <pc:docMk/>
            <pc:sldMk cId="92599042" sldId="323"/>
            <ac:picMk id="8" creationId="{BEF570E2-ECC7-A9AF-E7D8-4825C79FF81C}"/>
          </ac:picMkLst>
        </pc:picChg>
        <pc:picChg chg="add mod">
          <ac:chgData name="azad sandhu" userId="e676df5ec9f58821" providerId="LiveId" clId="{292AFDB1-1D4C-4ED3-B7A3-0A6A2025D0EE}" dt="2025-06-07T11:31:27.048" v="601"/>
          <ac:picMkLst>
            <pc:docMk/>
            <pc:sldMk cId="92599042" sldId="323"/>
            <ac:picMk id="11" creationId="{4978F6E4-ED76-A2B7-DFF9-6EE4248500A9}"/>
          </ac:picMkLst>
        </pc:picChg>
      </pc:sldChg>
      <pc:sldChg chg="addSp delSp modSp add del mod modTransition setBg">
        <pc:chgData name="azad sandhu" userId="e676df5ec9f58821" providerId="LiveId" clId="{292AFDB1-1D4C-4ED3-B7A3-0A6A2025D0EE}" dt="2025-05-26T18:55:31.488" v="59" actId="2696"/>
        <pc:sldMkLst>
          <pc:docMk/>
          <pc:sldMk cId="1424409248" sldId="323"/>
        </pc:sldMkLst>
      </pc:sldChg>
      <pc:sldChg chg="addSp delSp modSp add mod modTransition setBg modNotes">
        <pc:chgData name="azad sandhu" userId="e676df5ec9f58821" providerId="LiveId" clId="{292AFDB1-1D4C-4ED3-B7A3-0A6A2025D0EE}" dt="2025-06-07T13:26:35.746" v="634"/>
        <pc:sldMkLst>
          <pc:docMk/>
          <pc:sldMk cId="2790115308" sldId="324"/>
        </pc:sldMkLst>
        <pc:spChg chg="mod">
          <ac:chgData name="azad sandhu" userId="e676df5ec9f58821" providerId="LiveId" clId="{292AFDB1-1D4C-4ED3-B7A3-0A6A2025D0EE}" dt="2025-05-26T19:04:48.256" v="108" actId="26606"/>
          <ac:spMkLst>
            <pc:docMk/>
            <pc:sldMk cId="2790115308" sldId="324"/>
            <ac:spMk id="2" creationId="{A0C170CE-C47E-7B59-9266-4C87354C434D}"/>
          </ac:spMkLst>
        </pc:spChg>
        <pc:spChg chg="mod">
          <ac:chgData name="azad sandhu" userId="e676df5ec9f58821" providerId="LiveId" clId="{292AFDB1-1D4C-4ED3-B7A3-0A6A2025D0EE}" dt="2025-05-26T19:04:32.561" v="103" actId="26606"/>
          <ac:spMkLst>
            <pc:docMk/>
            <pc:sldMk cId="2790115308" sldId="324"/>
            <ac:spMk id="4" creationId="{9197D41B-48A0-826D-95C5-9A9F24C42DC1}"/>
          </ac:spMkLst>
        </pc:spChg>
        <pc:spChg chg="add">
          <ac:chgData name="azad sandhu" userId="e676df5ec9f58821" providerId="LiveId" clId="{292AFDB1-1D4C-4ED3-B7A3-0A6A2025D0EE}" dt="2025-05-26T19:04:48.256" v="108" actId="26606"/>
          <ac:spMkLst>
            <pc:docMk/>
            <pc:sldMk cId="2790115308" sldId="324"/>
            <ac:spMk id="82" creationId="{BD4C0BBB-0042-4603-A226-6117F3FD5B3C}"/>
          </ac:spMkLst>
        </pc:spChg>
        <pc:spChg chg="add">
          <ac:chgData name="azad sandhu" userId="e676df5ec9f58821" providerId="LiveId" clId="{292AFDB1-1D4C-4ED3-B7A3-0A6A2025D0EE}" dt="2025-05-26T19:04:48.256" v="108" actId="26606"/>
          <ac:spMkLst>
            <pc:docMk/>
            <pc:sldMk cId="2790115308" sldId="324"/>
            <ac:spMk id="84" creationId="{A21FCE60-ECDB-49B1-A5CA-E834A33FEE46}"/>
          </ac:spMkLst>
        </pc:spChg>
        <pc:spChg chg="add">
          <ac:chgData name="azad sandhu" userId="e676df5ec9f58821" providerId="LiveId" clId="{292AFDB1-1D4C-4ED3-B7A3-0A6A2025D0EE}" dt="2025-05-26T19:04:48.256" v="108" actId="26606"/>
          <ac:spMkLst>
            <pc:docMk/>
            <pc:sldMk cId="2790115308" sldId="324"/>
            <ac:spMk id="85" creationId="{4E3AE8C3-8F65-40F4-BABE-E70F3830147B}"/>
          </ac:spMkLst>
        </pc:spChg>
        <pc:spChg chg="add">
          <ac:chgData name="azad sandhu" userId="e676df5ec9f58821" providerId="LiveId" clId="{292AFDB1-1D4C-4ED3-B7A3-0A6A2025D0EE}" dt="2025-05-26T19:04:48.256" v="108" actId="26606"/>
          <ac:spMkLst>
            <pc:docMk/>
            <pc:sldMk cId="2790115308" sldId="324"/>
            <ac:spMk id="87" creationId="{B4C1654F-94F5-497E-8ECF-F2A7E84D6A63}"/>
          </ac:spMkLst>
        </pc:spChg>
        <pc:spChg chg="add">
          <ac:chgData name="azad sandhu" userId="e676df5ec9f58821" providerId="LiveId" clId="{292AFDB1-1D4C-4ED3-B7A3-0A6A2025D0EE}" dt="2025-05-26T19:04:48.256" v="108" actId="26606"/>
          <ac:spMkLst>
            <pc:docMk/>
            <pc:sldMk cId="2790115308" sldId="324"/>
            <ac:spMk id="88" creationId="{38FAA1A1-D861-433F-88FA-1E9D6FD31D11}"/>
          </ac:spMkLst>
        </pc:spChg>
        <pc:picChg chg="mod ord">
          <ac:chgData name="azad sandhu" userId="e676df5ec9f58821" providerId="LiveId" clId="{292AFDB1-1D4C-4ED3-B7A3-0A6A2025D0EE}" dt="2025-05-26T19:02:39.539" v="89" actId="48537"/>
          <ac:picMkLst>
            <pc:docMk/>
            <pc:sldMk cId="2790115308" sldId="324"/>
            <ac:picMk id="6" creationId="{08F88BD4-2F8D-419A-9C71-D8E63101D123}"/>
          </ac:picMkLst>
        </pc:picChg>
      </pc:sldChg>
      <pc:sldChg chg="addSp delSp modSp add del mod modTransition setBg delDesignElem chgLayout">
        <pc:chgData name="azad sandhu" userId="e676df5ec9f58821" providerId="LiveId" clId="{292AFDB1-1D4C-4ED3-B7A3-0A6A2025D0EE}" dt="2025-05-26T19:01:02.680" v="87" actId="48537"/>
        <pc:sldMkLst>
          <pc:docMk/>
          <pc:sldMk cId="3913323196" sldId="324"/>
        </pc:sldMkLst>
      </pc:sldChg>
      <pc:sldChg chg="addSp delSp modSp new mod setBg">
        <pc:chgData name="azad sandhu" userId="e676df5ec9f58821" providerId="LiveId" clId="{292AFDB1-1D4C-4ED3-B7A3-0A6A2025D0EE}" dt="2025-06-07T14:36:37.882" v="1003" actId="962"/>
        <pc:sldMkLst>
          <pc:docMk/>
          <pc:sldMk cId="783008620" sldId="325"/>
        </pc:sldMkLst>
        <pc:spChg chg="mod ord">
          <ac:chgData name="azad sandhu" userId="e676df5ec9f58821" providerId="LiveId" clId="{292AFDB1-1D4C-4ED3-B7A3-0A6A2025D0EE}" dt="2025-06-07T14:36:34.375" v="1001" actId="26606"/>
          <ac:spMkLst>
            <pc:docMk/>
            <pc:sldMk cId="783008620" sldId="325"/>
            <ac:spMk id="3" creationId="{83BC7238-921A-AE64-D233-F1E3BC1CBA91}"/>
          </ac:spMkLst>
        </pc:spChg>
        <pc:spChg chg="add del">
          <ac:chgData name="azad sandhu" userId="e676df5ec9f58821" providerId="LiveId" clId="{292AFDB1-1D4C-4ED3-B7A3-0A6A2025D0EE}" dt="2025-06-07T09:12:02.674" v="190" actId="26606"/>
          <ac:spMkLst>
            <pc:docMk/>
            <pc:sldMk cId="783008620" sldId="325"/>
            <ac:spMk id="89" creationId="{1A132FCB-B5B4-417C-9E11-9813E11046EB}"/>
          </ac:spMkLst>
        </pc:spChg>
        <pc:spChg chg="add del">
          <ac:chgData name="azad sandhu" userId="e676df5ec9f58821" providerId="LiveId" clId="{292AFDB1-1D4C-4ED3-B7A3-0A6A2025D0EE}" dt="2025-06-07T09:12:02.674" v="190" actId="26606"/>
          <ac:spMkLst>
            <pc:docMk/>
            <pc:sldMk cId="783008620" sldId="325"/>
            <ac:spMk id="90" creationId="{AF7614F1-58A8-4F51-BE9E-460C2D12B5FA}"/>
          </ac:spMkLst>
        </pc:spChg>
        <pc:spChg chg="add del">
          <ac:chgData name="azad sandhu" userId="e676df5ec9f58821" providerId="LiveId" clId="{292AFDB1-1D4C-4ED3-B7A3-0A6A2025D0EE}" dt="2025-06-07T09:12:02.674" v="190" actId="26606"/>
          <ac:spMkLst>
            <pc:docMk/>
            <pc:sldMk cId="783008620" sldId="325"/>
            <ac:spMk id="91" creationId="{9A949972-ABE9-4305-8999-ABC76BCAA092}"/>
          </ac:spMkLst>
        </pc:spChg>
        <pc:spChg chg="add del">
          <ac:chgData name="azad sandhu" userId="e676df5ec9f58821" providerId="LiveId" clId="{292AFDB1-1D4C-4ED3-B7A3-0A6A2025D0EE}" dt="2025-06-07T11:28:12.909" v="578" actId="26606"/>
          <ac:spMkLst>
            <pc:docMk/>
            <pc:sldMk cId="783008620" sldId="325"/>
            <ac:spMk id="96" creationId="{AB8C311F-7253-4AED-9701-7FC0708C41C7}"/>
          </ac:spMkLst>
        </pc:spChg>
        <pc:spChg chg="add del">
          <ac:chgData name="azad sandhu" userId="e676df5ec9f58821" providerId="LiveId" clId="{292AFDB1-1D4C-4ED3-B7A3-0A6A2025D0EE}" dt="2025-06-07T11:28:12.909" v="578" actId="26606"/>
          <ac:spMkLst>
            <pc:docMk/>
            <pc:sldMk cId="783008620" sldId="325"/>
            <ac:spMk id="98" creationId="{E2384209-CB15-4CDF-9D31-C44FD9A3F20D}"/>
          </ac:spMkLst>
        </pc:spChg>
        <pc:spChg chg="add del">
          <ac:chgData name="azad sandhu" userId="e676df5ec9f58821" providerId="LiveId" clId="{292AFDB1-1D4C-4ED3-B7A3-0A6A2025D0EE}" dt="2025-06-07T11:28:12.909" v="578" actId="26606"/>
          <ac:spMkLst>
            <pc:docMk/>
            <pc:sldMk cId="783008620" sldId="325"/>
            <ac:spMk id="100" creationId="{2633B3B5-CC90-43F0-8714-D31D1F3F0209}"/>
          </ac:spMkLst>
        </pc:spChg>
        <pc:spChg chg="add del">
          <ac:chgData name="azad sandhu" userId="e676df5ec9f58821" providerId="LiveId" clId="{292AFDB1-1D4C-4ED3-B7A3-0A6A2025D0EE}" dt="2025-06-07T11:28:12.909" v="578" actId="26606"/>
          <ac:spMkLst>
            <pc:docMk/>
            <pc:sldMk cId="783008620" sldId="325"/>
            <ac:spMk id="102" creationId="{A8D57A06-A426-446D-B02C-A2DC6B62E45E}"/>
          </ac:spMkLst>
        </pc:spChg>
        <pc:spChg chg="add del">
          <ac:chgData name="azad sandhu" userId="e676df5ec9f58821" providerId="LiveId" clId="{292AFDB1-1D4C-4ED3-B7A3-0A6A2025D0EE}" dt="2025-06-07T14:36:34.375" v="1001" actId="26606"/>
          <ac:spMkLst>
            <pc:docMk/>
            <pc:sldMk cId="783008620" sldId="325"/>
            <ac:spMk id="107" creationId="{8BFCC535-F368-497D-9E47-898F8F0DD8DC}"/>
          </ac:spMkLst>
        </pc:spChg>
        <pc:spChg chg="add">
          <ac:chgData name="azad sandhu" userId="e676df5ec9f58821" providerId="LiveId" clId="{292AFDB1-1D4C-4ED3-B7A3-0A6A2025D0EE}" dt="2025-06-07T14:36:34.375" v="1001" actId="26606"/>
          <ac:spMkLst>
            <pc:docMk/>
            <pc:sldMk cId="783008620" sldId="325"/>
            <ac:spMk id="112" creationId="{8BFCC535-F368-497D-9E47-898F8F0DD8DC}"/>
          </ac:spMkLst>
        </pc:spChg>
        <pc:picChg chg="add mod">
          <ac:chgData name="azad sandhu" userId="e676df5ec9f58821" providerId="LiveId" clId="{292AFDB1-1D4C-4ED3-B7A3-0A6A2025D0EE}" dt="2025-06-07T14:36:37.882" v="1003" actId="962"/>
          <ac:picMkLst>
            <pc:docMk/>
            <pc:sldMk cId="783008620" sldId="325"/>
            <ac:picMk id="4" creationId="{2CE4EF29-CC68-E02F-9017-2EC1A92B03C8}"/>
          </ac:picMkLst>
        </pc:picChg>
        <pc:picChg chg="add del mod">
          <ac:chgData name="azad sandhu" userId="e676df5ec9f58821" providerId="LiveId" clId="{292AFDB1-1D4C-4ED3-B7A3-0A6A2025D0EE}" dt="2025-06-07T14:36:23.670" v="997" actId="478"/>
          <ac:picMkLst>
            <pc:docMk/>
            <pc:sldMk cId="783008620" sldId="325"/>
            <ac:picMk id="6" creationId="{290DA66D-8FAF-0C02-0CD0-DEF5C1DA0C10}"/>
          </ac:picMkLst>
        </pc:picChg>
      </pc:sldChg>
      <pc:sldChg chg="addSp delSp modSp new mod setBg">
        <pc:chgData name="azad sandhu" userId="e676df5ec9f58821" providerId="LiveId" clId="{292AFDB1-1D4C-4ED3-B7A3-0A6A2025D0EE}" dt="2025-06-07T11:28:16.862" v="579" actId="26606"/>
        <pc:sldMkLst>
          <pc:docMk/>
          <pc:sldMk cId="340714349" sldId="326"/>
        </pc:sldMkLst>
        <pc:spChg chg="mod ord">
          <ac:chgData name="azad sandhu" userId="e676df5ec9f58821" providerId="LiveId" clId="{292AFDB1-1D4C-4ED3-B7A3-0A6A2025D0EE}" dt="2025-06-07T09:05:13.637" v="177" actId="26606"/>
          <ac:spMkLst>
            <pc:docMk/>
            <pc:sldMk cId="340714349" sldId="326"/>
            <ac:spMk id="2" creationId="{986B5CA0-E122-6448-D91E-3C55351020E5}"/>
          </ac:spMkLst>
        </pc:spChg>
        <pc:spChg chg="add del">
          <ac:chgData name="azad sandhu" userId="e676df5ec9f58821" providerId="LiveId" clId="{292AFDB1-1D4C-4ED3-B7A3-0A6A2025D0EE}" dt="2025-06-07T11:28:16.862" v="579" actId="26606"/>
          <ac:spMkLst>
            <pc:docMk/>
            <pc:sldMk cId="340714349" sldId="326"/>
            <ac:spMk id="9" creationId="{AB8C311F-7253-4AED-9701-7FC0708C41C7}"/>
          </ac:spMkLst>
        </pc:spChg>
        <pc:spChg chg="add del">
          <ac:chgData name="azad sandhu" userId="e676df5ec9f58821" providerId="LiveId" clId="{292AFDB1-1D4C-4ED3-B7A3-0A6A2025D0EE}" dt="2025-06-07T11:28:16.862" v="579" actId="26606"/>
          <ac:spMkLst>
            <pc:docMk/>
            <pc:sldMk cId="340714349" sldId="326"/>
            <ac:spMk id="11" creationId="{E2384209-CB15-4CDF-9D31-C44FD9A3F20D}"/>
          </ac:spMkLst>
        </pc:spChg>
        <pc:spChg chg="add del">
          <ac:chgData name="azad sandhu" userId="e676df5ec9f58821" providerId="LiveId" clId="{292AFDB1-1D4C-4ED3-B7A3-0A6A2025D0EE}" dt="2025-06-07T11:28:16.862" v="579" actId="26606"/>
          <ac:spMkLst>
            <pc:docMk/>
            <pc:sldMk cId="340714349" sldId="326"/>
            <ac:spMk id="13" creationId="{2633B3B5-CC90-43F0-8714-D31D1F3F0209}"/>
          </ac:spMkLst>
        </pc:spChg>
        <pc:spChg chg="add del">
          <ac:chgData name="azad sandhu" userId="e676df5ec9f58821" providerId="LiveId" clId="{292AFDB1-1D4C-4ED3-B7A3-0A6A2025D0EE}" dt="2025-06-07T11:28:16.862" v="579" actId="26606"/>
          <ac:spMkLst>
            <pc:docMk/>
            <pc:sldMk cId="340714349" sldId="326"/>
            <ac:spMk id="15" creationId="{A8D57A06-A426-446D-B02C-A2DC6B62E45E}"/>
          </ac:spMkLst>
        </pc:spChg>
        <pc:spChg chg="add">
          <ac:chgData name="azad sandhu" userId="e676df5ec9f58821" providerId="LiveId" clId="{292AFDB1-1D4C-4ED3-B7A3-0A6A2025D0EE}" dt="2025-06-07T11:28:16.862" v="579" actId="26606"/>
          <ac:spMkLst>
            <pc:docMk/>
            <pc:sldMk cId="340714349" sldId="326"/>
            <ac:spMk id="20" creationId="{8BFCC535-F368-497D-9E47-898F8F0DD8DC}"/>
          </ac:spMkLst>
        </pc:spChg>
        <pc:picChg chg="add mod">
          <ac:chgData name="azad sandhu" userId="e676df5ec9f58821" providerId="LiveId" clId="{292AFDB1-1D4C-4ED3-B7A3-0A6A2025D0EE}" dt="2025-06-07T11:28:16.862" v="579" actId="26606"/>
          <ac:picMkLst>
            <pc:docMk/>
            <pc:sldMk cId="340714349" sldId="326"/>
            <ac:picMk id="4" creationId="{496963FF-33E3-CFBE-D934-31BD9EB36D80}"/>
          </ac:picMkLst>
        </pc:picChg>
      </pc:sldChg>
      <pc:sldChg chg="addSp delSp modSp new mod ord setBg">
        <pc:chgData name="azad sandhu" userId="e676df5ec9f58821" providerId="LiveId" clId="{292AFDB1-1D4C-4ED3-B7A3-0A6A2025D0EE}" dt="2025-06-07T11:28:28.260" v="582" actId="26606"/>
        <pc:sldMkLst>
          <pc:docMk/>
          <pc:sldMk cId="763307048" sldId="327"/>
        </pc:sldMkLst>
        <pc:spChg chg="mod ord">
          <ac:chgData name="azad sandhu" userId="e676df5ec9f58821" providerId="LiveId" clId="{292AFDB1-1D4C-4ED3-B7A3-0A6A2025D0EE}" dt="2025-06-07T09:11:57.733" v="189" actId="26606"/>
          <ac:spMkLst>
            <pc:docMk/>
            <pc:sldMk cId="763307048" sldId="327"/>
            <ac:spMk id="2" creationId="{4FF5F8E2-D386-7A30-9877-2B2DB926FC3B}"/>
          </ac:spMkLst>
        </pc:spChg>
        <pc:spChg chg="add del">
          <ac:chgData name="azad sandhu" userId="e676df5ec9f58821" providerId="LiveId" clId="{292AFDB1-1D4C-4ED3-B7A3-0A6A2025D0EE}" dt="2025-06-07T09:11:57.733" v="189" actId="26606"/>
          <ac:spMkLst>
            <pc:docMk/>
            <pc:sldMk cId="763307048" sldId="327"/>
            <ac:spMk id="9" creationId="{77B28B41-51E7-403C-9251-56678FAC49B5}"/>
          </ac:spMkLst>
        </pc:spChg>
        <pc:spChg chg="add del">
          <ac:chgData name="azad sandhu" userId="e676df5ec9f58821" providerId="LiveId" clId="{292AFDB1-1D4C-4ED3-B7A3-0A6A2025D0EE}" dt="2025-06-07T09:11:57.733" v="189" actId="26606"/>
          <ac:spMkLst>
            <pc:docMk/>
            <pc:sldMk cId="763307048" sldId="327"/>
            <ac:spMk id="11" creationId="{888DE5D4-5D9A-4B9D-91D0-DDC5E6088BF4}"/>
          </ac:spMkLst>
        </pc:spChg>
        <pc:spChg chg="add del">
          <ac:chgData name="azad sandhu" userId="e676df5ec9f58821" providerId="LiveId" clId="{292AFDB1-1D4C-4ED3-B7A3-0A6A2025D0EE}" dt="2025-06-07T09:11:57.733" v="189" actId="26606"/>
          <ac:spMkLst>
            <pc:docMk/>
            <pc:sldMk cId="763307048" sldId="327"/>
            <ac:spMk id="13" creationId="{0FDC3B72-F314-4855-BD95-2BCFC51DE263}"/>
          </ac:spMkLst>
        </pc:spChg>
        <pc:spChg chg="add del">
          <ac:chgData name="azad sandhu" userId="e676df5ec9f58821" providerId="LiveId" clId="{292AFDB1-1D4C-4ED3-B7A3-0A6A2025D0EE}" dt="2025-06-07T09:11:57.733" v="189" actId="26606"/>
          <ac:spMkLst>
            <pc:docMk/>
            <pc:sldMk cId="763307048" sldId="327"/>
            <ac:spMk id="15" creationId="{C5BBD2D3-5476-4B82-B6A1-68948AF712CB}"/>
          </ac:spMkLst>
        </pc:spChg>
        <pc:spChg chg="add del">
          <ac:chgData name="azad sandhu" userId="e676df5ec9f58821" providerId="LiveId" clId="{292AFDB1-1D4C-4ED3-B7A3-0A6A2025D0EE}" dt="2025-06-07T11:28:28.260" v="582" actId="26606"/>
          <ac:spMkLst>
            <pc:docMk/>
            <pc:sldMk cId="763307048" sldId="327"/>
            <ac:spMk id="20" creationId="{AB8C311F-7253-4AED-9701-7FC0708C41C7}"/>
          </ac:spMkLst>
        </pc:spChg>
        <pc:spChg chg="add del">
          <ac:chgData name="azad sandhu" userId="e676df5ec9f58821" providerId="LiveId" clId="{292AFDB1-1D4C-4ED3-B7A3-0A6A2025D0EE}" dt="2025-06-07T11:28:28.260" v="582" actId="26606"/>
          <ac:spMkLst>
            <pc:docMk/>
            <pc:sldMk cId="763307048" sldId="327"/>
            <ac:spMk id="22" creationId="{E2384209-CB15-4CDF-9D31-C44FD9A3F20D}"/>
          </ac:spMkLst>
        </pc:spChg>
        <pc:spChg chg="add del">
          <ac:chgData name="azad sandhu" userId="e676df5ec9f58821" providerId="LiveId" clId="{292AFDB1-1D4C-4ED3-B7A3-0A6A2025D0EE}" dt="2025-06-07T11:28:28.260" v="582" actId="26606"/>
          <ac:spMkLst>
            <pc:docMk/>
            <pc:sldMk cId="763307048" sldId="327"/>
            <ac:spMk id="24" creationId="{2633B3B5-CC90-43F0-8714-D31D1F3F0209}"/>
          </ac:spMkLst>
        </pc:spChg>
        <pc:spChg chg="add del">
          <ac:chgData name="azad sandhu" userId="e676df5ec9f58821" providerId="LiveId" clId="{292AFDB1-1D4C-4ED3-B7A3-0A6A2025D0EE}" dt="2025-06-07T11:28:28.260" v="582" actId="26606"/>
          <ac:spMkLst>
            <pc:docMk/>
            <pc:sldMk cId="763307048" sldId="327"/>
            <ac:spMk id="26" creationId="{A8D57A06-A426-446D-B02C-A2DC6B62E45E}"/>
          </ac:spMkLst>
        </pc:spChg>
        <pc:spChg chg="add">
          <ac:chgData name="azad sandhu" userId="e676df5ec9f58821" providerId="LiveId" clId="{292AFDB1-1D4C-4ED3-B7A3-0A6A2025D0EE}" dt="2025-06-07T11:28:28.260" v="582" actId="26606"/>
          <ac:spMkLst>
            <pc:docMk/>
            <pc:sldMk cId="763307048" sldId="327"/>
            <ac:spMk id="31" creationId="{8BFCC535-F368-497D-9E47-898F8F0DD8DC}"/>
          </ac:spMkLst>
        </pc:spChg>
        <pc:picChg chg="add mod">
          <ac:chgData name="azad sandhu" userId="e676df5ec9f58821" providerId="LiveId" clId="{292AFDB1-1D4C-4ED3-B7A3-0A6A2025D0EE}" dt="2025-06-07T11:28:28.260" v="582" actId="26606"/>
          <ac:picMkLst>
            <pc:docMk/>
            <pc:sldMk cId="763307048" sldId="327"/>
            <ac:picMk id="4" creationId="{63EABF10-C9C1-8196-CE58-DF2AD61A8161}"/>
          </ac:picMkLst>
        </pc:picChg>
      </pc:sldChg>
      <pc:sldChg chg="addSp delSp modSp new mod setBg">
        <pc:chgData name="azad sandhu" userId="e676df5ec9f58821" providerId="LiveId" clId="{292AFDB1-1D4C-4ED3-B7A3-0A6A2025D0EE}" dt="2025-06-07T21:14:11.054" v="1705" actId="14100"/>
        <pc:sldMkLst>
          <pc:docMk/>
          <pc:sldMk cId="487306837" sldId="328"/>
        </pc:sldMkLst>
        <pc:spChg chg="mod ord">
          <ac:chgData name="azad sandhu" userId="e676df5ec9f58821" providerId="LiveId" clId="{292AFDB1-1D4C-4ED3-B7A3-0A6A2025D0EE}" dt="2025-06-07T09:15:34.821" v="199" actId="26606"/>
          <ac:spMkLst>
            <pc:docMk/>
            <pc:sldMk cId="487306837" sldId="328"/>
            <ac:spMk id="2" creationId="{35D97CD7-5412-B5BD-12F3-9FB45895CB10}"/>
          </ac:spMkLst>
        </pc:spChg>
        <pc:spChg chg="mod">
          <ac:chgData name="azad sandhu" userId="e676df5ec9f58821" providerId="LiveId" clId="{292AFDB1-1D4C-4ED3-B7A3-0A6A2025D0EE}" dt="2025-06-07T14:37:37.513" v="1013" actId="26606"/>
          <ac:spMkLst>
            <pc:docMk/>
            <pc:sldMk cId="487306837" sldId="328"/>
            <ac:spMk id="5" creationId="{488D8093-A459-C4BC-7A9C-AD6CF21FD918}"/>
          </ac:spMkLst>
        </pc:spChg>
        <pc:spChg chg="add del">
          <ac:chgData name="azad sandhu" userId="e676df5ec9f58821" providerId="LiveId" clId="{292AFDB1-1D4C-4ED3-B7A3-0A6A2025D0EE}" dt="2025-06-07T09:15:33.529" v="196" actId="26606"/>
          <ac:spMkLst>
            <pc:docMk/>
            <pc:sldMk cId="487306837" sldId="328"/>
            <ac:spMk id="9" creationId="{AB8C311F-7253-4AED-9701-7FC0708C41C7}"/>
          </ac:spMkLst>
        </pc:spChg>
        <pc:spChg chg="add del">
          <ac:chgData name="azad sandhu" userId="e676df5ec9f58821" providerId="LiveId" clId="{292AFDB1-1D4C-4ED3-B7A3-0A6A2025D0EE}" dt="2025-06-07T09:15:33.529" v="196" actId="26606"/>
          <ac:spMkLst>
            <pc:docMk/>
            <pc:sldMk cId="487306837" sldId="328"/>
            <ac:spMk id="11" creationId="{E2384209-CB15-4CDF-9D31-C44FD9A3F20D}"/>
          </ac:spMkLst>
        </pc:spChg>
        <pc:spChg chg="add del">
          <ac:chgData name="azad sandhu" userId="e676df5ec9f58821" providerId="LiveId" clId="{292AFDB1-1D4C-4ED3-B7A3-0A6A2025D0EE}" dt="2025-06-07T09:15:33.529" v="196" actId="26606"/>
          <ac:spMkLst>
            <pc:docMk/>
            <pc:sldMk cId="487306837" sldId="328"/>
            <ac:spMk id="13" creationId="{2633B3B5-CC90-43F0-8714-D31D1F3F0209}"/>
          </ac:spMkLst>
        </pc:spChg>
        <pc:spChg chg="add del">
          <ac:chgData name="azad sandhu" userId="e676df5ec9f58821" providerId="LiveId" clId="{292AFDB1-1D4C-4ED3-B7A3-0A6A2025D0EE}" dt="2025-06-07T09:15:33.529" v="196" actId="26606"/>
          <ac:spMkLst>
            <pc:docMk/>
            <pc:sldMk cId="487306837" sldId="328"/>
            <ac:spMk id="15" creationId="{A8D57A06-A426-446D-B02C-A2DC6B62E45E}"/>
          </ac:spMkLst>
        </pc:spChg>
        <pc:spChg chg="add del">
          <ac:chgData name="azad sandhu" userId="e676df5ec9f58821" providerId="LiveId" clId="{292AFDB1-1D4C-4ED3-B7A3-0A6A2025D0EE}" dt="2025-06-07T09:15:34.802" v="198" actId="26606"/>
          <ac:spMkLst>
            <pc:docMk/>
            <pc:sldMk cId="487306837" sldId="328"/>
            <ac:spMk id="17" creationId="{77B28B41-51E7-403C-9251-56678FAC49B5}"/>
          </ac:spMkLst>
        </pc:spChg>
        <pc:spChg chg="add del">
          <ac:chgData name="azad sandhu" userId="e676df5ec9f58821" providerId="LiveId" clId="{292AFDB1-1D4C-4ED3-B7A3-0A6A2025D0EE}" dt="2025-06-07T09:15:34.802" v="198" actId="26606"/>
          <ac:spMkLst>
            <pc:docMk/>
            <pc:sldMk cId="487306837" sldId="328"/>
            <ac:spMk id="18" creationId="{888DE5D4-5D9A-4B9D-91D0-DDC5E6088BF4}"/>
          </ac:spMkLst>
        </pc:spChg>
        <pc:spChg chg="add del">
          <ac:chgData name="azad sandhu" userId="e676df5ec9f58821" providerId="LiveId" clId="{292AFDB1-1D4C-4ED3-B7A3-0A6A2025D0EE}" dt="2025-06-07T09:15:34.802" v="198" actId="26606"/>
          <ac:spMkLst>
            <pc:docMk/>
            <pc:sldMk cId="487306837" sldId="328"/>
            <ac:spMk id="19" creationId="{0FDC3B72-F314-4855-BD95-2BCFC51DE263}"/>
          </ac:spMkLst>
        </pc:spChg>
        <pc:spChg chg="add del">
          <ac:chgData name="azad sandhu" userId="e676df5ec9f58821" providerId="LiveId" clId="{292AFDB1-1D4C-4ED3-B7A3-0A6A2025D0EE}" dt="2025-06-07T09:15:34.802" v="198" actId="26606"/>
          <ac:spMkLst>
            <pc:docMk/>
            <pc:sldMk cId="487306837" sldId="328"/>
            <ac:spMk id="20" creationId="{C5BBD2D3-5476-4B82-B6A1-68948AF712CB}"/>
          </ac:spMkLst>
        </pc:spChg>
        <pc:spChg chg="add del">
          <ac:chgData name="azad sandhu" userId="e676df5ec9f58821" providerId="LiveId" clId="{292AFDB1-1D4C-4ED3-B7A3-0A6A2025D0EE}" dt="2025-06-07T10:57:21.234" v="395" actId="26606"/>
          <ac:spMkLst>
            <pc:docMk/>
            <pc:sldMk cId="487306837" sldId="328"/>
            <ac:spMk id="22" creationId="{AB8C311F-7253-4AED-9701-7FC0708C41C7}"/>
          </ac:spMkLst>
        </pc:spChg>
        <pc:spChg chg="add del">
          <ac:chgData name="azad sandhu" userId="e676df5ec9f58821" providerId="LiveId" clId="{292AFDB1-1D4C-4ED3-B7A3-0A6A2025D0EE}" dt="2025-06-07T10:57:21.234" v="395" actId="26606"/>
          <ac:spMkLst>
            <pc:docMk/>
            <pc:sldMk cId="487306837" sldId="328"/>
            <ac:spMk id="23" creationId="{E2384209-CB15-4CDF-9D31-C44FD9A3F20D}"/>
          </ac:spMkLst>
        </pc:spChg>
        <pc:spChg chg="add del">
          <ac:chgData name="azad sandhu" userId="e676df5ec9f58821" providerId="LiveId" clId="{292AFDB1-1D4C-4ED3-B7A3-0A6A2025D0EE}" dt="2025-06-07T10:57:21.234" v="395" actId="26606"/>
          <ac:spMkLst>
            <pc:docMk/>
            <pc:sldMk cId="487306837" sldId="328"/>
            <ac:spMk id="24" creationId="{2633B3B5-CC90-43F0-8714-D31D1F3F0209}"/>
          </ac:spMkLst>
        </pc:spChg>
        <pc:spChg chg="add del">
          <ac:chgData name="azad sandhu" userId="e676df5ec9f58821" providerId="LiveId" clId="{292AFDB1-1D4C-4ED3-B7A3-0A6A2025D0EE}" dt="2025-06-07T10:57:21.234" v="395" actId="26606"/>
          <ac:spMkLst>
            <pc:docMk/>
            <pc:sldMk cId="487306837" sldId="328"/>
            <ac:spMk id="25" creationId="{A8D57A06-A426-446D-B02C-A2DC6B62E45E}"/>
          </ac:spMkLst>
        </pc:spChg>
        <pc:spChg chg="add del">
          <ac:chgData name="azad sandhu" userId="e676df5ec9f58821" providerId="LiveId" clId="{292AFDB1-1D4C-4ED3-B7A3-0A6A2025D0EE}" dt="2025-06-07T11:28:25.146" v="581" actId="26606"/>
          <ac:spMkLst>
            <pc:docMk/>
            <pc:sldMk cId="487306837" sldId="328"/>
            <ac:spMk id="30" creationId="{AB8C311F-7253-4AED-9701-7FC0708C41C7}"/>
          </ac:spMkLst>
        </pc:spChg>
        <pc:spChg chg="add del">
          <ac:chgData name="azad sandhu" userId="e676df5ec9f58821" providerId="LiveId" clId="{292AFDB1-1D4C-4ED3-B7A3-0A6A2025D0EE}" dt="2025-06-07T11:28:25.146" v="581" actId="26606"/>
          <ac:spMkLst>
            <pc:docMk/>
            <pc:sldMk cId="487306837" sldId="328"/>
            <ac:spMk id="32" creationId="{E2384209-CB15-4CDF-9D31-C44FD9A3F20D}"/>
          </ac:spMkLst>
        </pc:spChg>
        <pc:spChg chg="add del">
          <ac:chgData name="azad sandhu" userId="e676df5ec9f58821" providerId="LiveId" clId="{292AFDB1-1D4C-4ED3-B7A3-0A6A2025D0EE}" dt="2025-06-07T11:28:25.146" v="581" actId="26606"/>
          <ac:spMkLst>
            <pc:docMk/>
            <pc:sldMk cId="487306837" sldId="328"/>
            <ac:spMk id="34" creationId="{2633B3B5-CC90-43F0-8714-D31D1F3F0209}"/>
          </ac:spMkLst>
        </pc:spChg>
        <pc:spChg chg="add del">
          <ac:chgData name="azad sandhu" userId="e676df5ec9f58821" providerId="LiveId" clId="{292AFDB1-1D4C-4ED3-B7A3-0A6A2025D0EE}" dt="2025-06-07T11:28:25.146" v="581" actId="26606"/>
          <ac:spMkLst>
            <pc:docMk/>
            <pc:sldMk cId="487306837" sldId="328"/>
            <ac:spMk id="36" creationId="{A8D57A06-A426-446D-B02C-A2DC6B62E45E}"/>
          </ac:spMkLst>
        </pc:spChg>
        <pc:spChg chg="add del">
          <ac:chgData name="azad sandhu" userId="e676df5ec9f58821" providerId="LiveId" clId="{292AFDB1-1D4C-4ED3-B7A3-0A6A2025D0EE}" dt="2025-06-07T14:37:37.513" v="1013" actId="26606"/>
          <ac:spMkLst>
            <pc:docMk/>
            <pc:sldMk cId="487306837" sldId="328"/>
            <ac:spMk id="41" creationId="{8BFCC535-F368-497D-9E47-898F8F0DD8DC}"/>
          </ac:spMkLst>
        </pc:spChg>
        <pc:spChg chg="add del">
          <ac:chgData name="azad sandhu" userId="e676df5ec9f58821" providerId="LiveId" clId="{292AFDB1-1D4C-4ED3-B7A3-0A6A2025D0EE}" dt="2025-06-07T14:37:36.076" v="1010" actId="26606"/>
          <ac:spMkLst>
            <pc:docMk/>
            <pc:sldMk cId="487306837" sldId="328"/>
            <ac:spMk id="46" creationId="{77B28B41-51E7-403C-9251-56678FAC49B5}"/>
          </ac:spMkLst>
        </pc:spChg>
        <pc:spChg chg="add del">
          <ac:chgData name="azad sandhu" userId="e676df5ec9f58821" providerId="LiveId" clId="{292AFDB1-1D4C-4ED3-B7A3-0A6A2025D0EE}" dt="2025-06-07T14:37:36.076" v="1010" actId="26606"/>
          <ac:spMkLst>
            <pc:docMk/>
            <pc:sldMk cId="487306837" sldId="328"/>
            <ac:spMk id="48" creationId="{888DE5D4-5D9A-4B9D-91D0-DDC5E6088BF4}"/>
          </ac:spMkLst>
        </pc:spChg>
        <pc:spChg chg="add del">
          <ac:chgData name="azad sandhu" userId="e676df5ec9f58821" providerId="LiveId" clId="{292AFDB1-1D4C-4ED3-B7A3-0A6A2025D0EE}" dt="2025-06-07T14:37:36.076" v="1010" actId="26606"/>
          <ac:spMkLst>
            <pc:docMk/>
            <pc:sldMk cId="487306837" sldId="328"/>
            <ac:spMk id="50" creationId="{0FDC3B72-F314-4855-BD95-2BCFC51DE263}"/>
          </ac:spMkLst>
        </pc:spChg>
        <pc:spChg chg="add del">
          <ac:chgData name="azad sandhu" userId="e676df5ec9f58821" providerId="LiveId" clId="{292AFDB1-1D4C-4ED3-B7A3-0A6A2025D0EE}" dt="2025-06-07T14:37:36.076" v="1010" actId="26606"/>
          <ac:spMkLst>
            <pc:docMk/>
            <pc:sldMk cId="487306837" sldId="328"/>
            <ac:spMk id="52" creationId="{C5BBD2D3-5476-4B82-B6A1-68948AF712CB}"/>
          </ac:spMkLst>
        </pc:spChg>
        <pc:spChg chg="add del">
          <ac:chgData name="azad sandhu" userId="e676df5ec9f58821" providerId="LiveId" clId="{292AFDB1-1D4C-4ED3-B7A3-0A6A2025D0EE}" dt="2025-06-07T14:37:37.496" v="1012" actId="26606"/>
          <ac:spMkLst>
            <pc:docMk/>
            <pc:sldMk cId="487306837" sldId="328"/>
            <ac:spMk id="54" creationId="{8BFCC535-F368-497D-9E47-898F8F0DD8DC}"/>
          </ac:spMkLst>
        </pc:spChg>
        <pc:spChg chg="add">
          <ac:chgData name="azad sandhu" userId="e676df5ec9f58821" providerId="LiveId" clId="{292AFDB1-1D4C-4ED3-B7A3-0A6A2025D0EE}" dt="2025-06-07T14:37:37.513" v="1013" actId="26606"/>
          <ac:spMkLst>
            <pc:docMk/>
            <pc:sldMk cId="487306837" sldId="328"/>
            <ac:spMk id="56" creationId="{58277E02-8052-4DAB-9140-864FC3F8140E}"/>
          </ac:spMkLst>
        </pc:spChg>
        <pc:spChg chg="add">
          <ac:chgData name="azad sandhu" userId="e676df5ec9f58821" providerId="LiveId" clId="{292AFDB1-1D4C-4ED3-B7A3-0A6A2025D0EE}" dt="2025-06-07T14:37:37.513" v="1013" actId="26606"/>
          <ac:spMkLst>
            <pc:docMk/>
            <pc:sldMk cId="487306837" sldId="328"/>
            <ac:spMk id="57" creationId="{F7A8738A-7386-464C-98EF-9EB4F856EF6F}"/>
          </ac:spMkLst>
        </pc:spChg>
        <pc:spChg chg="add">
          <ac:chgData name="azad sandhu" userId="e676df5ec9f58821" providerId="LiveId" clId="{292AFDB1-1D4C-4ED3-B7A3-0A6A2025D0EE}" dt="2025-06-07T14:37:37.513" v="1013" actId="26606"/>
          <ac:spMkLst>
            <pc:docMk/>
            <pc:sldMk cId="487306837" sldId="328"/>
            <ac:spMk id="58" creationId="{C4A98402-3932-4318-B57D-2E10D76DDF48}"/>
          </ac:spMkLst>
        </pc:spChg>
        <pc:picChg chg="add mod ord">
          <ac:chgData name="azad sandhu" userId="e676df5ec9f58821" providerId="LiveId" clId="{292AFDB1-1D4C-4ED3-B7A3-0A6A2025D0EE}" dt="2025-06-07T21:14:11.054" v="1705" actId="14100"/>
          <ac:picMkLst>
            <pc:docMk/>
            <pc:sldMk cId="487306837" sldId="328"/>
            <ac:picMk id="4" creationId="{2FB32563-DE30-6D01-9430-423D2D41C688}"/>
          </ac:picMkLst>
        </pc:picChg>
      </pc:sldChg>
      <pc:sldChg chg="addSp delSp modSp add mod modTransition setBg delDesignElem chgLayout modNotes">
        <pc:chgData name="azad sandhu" userId="e676df5ec9f58821" providerId="LiveId" clId="{292AFDB1-1D4C-4ED3-B7A3-0A6A2025D0EE}" dt="2025-06-07T14:26:27.105" v="982" actId="6264"/>
        <pc:sldMkLst>
          <pc:docMk/>
          <pc:sldMk cId="353328996" sldId="329"/>
        </pc:sldMkLst>
        <pc:spChg chg="mod ord">
          <ac:chgData name="azad sandhu" userId="e676df5ec9f58821" providerId="LiveId" clId="{292AFDB1-1D4C-4ED3-B7A3-0A6A2025D0EE}" dt="2025-06-07T14:26:27.105" v="982" actId="6264"/>
          <ac:spMkLst>
            <pc:docMk/>
            <pc:sldMk cId="353328996" sldId="329"/>
            <ac:spMk id="2" creationId="{0388CCE3-6F74-0620-F5B2-4804A5D6F80A}"/>
          </ac:spMkLst>
        </pc:spChg>
        <pc:spChg chg="mod ord">
          <ac:chgData name="azad sandhu" userId="e676df5ec9f58821" providerId="LiveId" clId="{292AFDB1-1D4C-4ED3-B7A3-0A6A2025D0EE}" dt="2025-06-07T14:26:27.105" v="982" actId="6264"/>
          <ac:spMkLst>
            <pc:docMk/>
            <pc:sldMk cId="353328996" sldId="329"/>
            <ac:spMk id="3" creationId="{FC2DAF5C-2B90-73DF-424D-4EE386A23231}"/>
          </ac:spMkLst>
        </pc:spChg>
        <pc:spChg chg="add del mod">
          <ac:chgData name="azad sandhu" userId="e676df5ec9f58821" providerId="LiveId" clId="{292AFDB1-1D4C-4ED3-B7A3-0A6A2025D0EE}" dt="2025-06-07T14:26:27.105" v="982" actId="6264"/>
          <ac:spMkLst>
            <pc:docMk/>
            <pc:sldMk cId="353328996" sldId="329"/>
            <ac:spMk id="4" creationId="{19A75648-17A2-309C-8896-A51469A6AE24}"/>
          </ac:spMkLst>
        </pc:spChg>
        <pc:spChg chg="mod">
          <ac:chgData name="azad sandhu" userId="e676df5ec9f58821" providerId="LiveId" clId="{292AFDB1-1D4C-4ED3-B7A3-0A6A2025D0EE}" dt="2025-06-07T09:18:32.353" v="201" actId="48537"/>
          <ac:spMkLst>
            <pc:docMk/>
            <pc:sldMk cId="353328996" sldId="329"/>
            <ac:spMk id="4" creationId="{92B2B18C-CA11-D0D9-17C4-0A668B3612BD}"/>
          </ac:spMkLst>
        </pc:spChg>
        <pc:spChg chg="add del mod">
          <ac:chgData name="azad sandhu" userId="e676df5ec9f58821" providerId="LiveId" clId="{292AFDB1-1D4C-4ED3-B7A3-0A6A2025D0EE}" dt="2025-06-07T14:26:27.105" v="982" actId="6264"/>
          <ac:spMkLst>
            <pc:docMk/>
            <pc:sldMk cId="353328996" sldId="329"/>
            <ac:spMk id="6" creationId="{F97948B5-2A1F-6015-E3E6-C549A5B12DE7}"/>
          </ac:spMkLst>
        </pc:spChg>
        <pc:spChg chg="add del mod">
          <ac:chgData name="azad sandhu" userId="e676df5ec9f58821" providerId="LiveId" clId="{292AFDB1-1D4C-4ED3-B7A3-0A6A2025D0EE}" dt="2025-06-07T14:26:27.105" v="982" actId="6264"/>
          <ac:spMkLst>
            <pc:docMk/>
            <pc:sldMk cId="353328996" sldId="329"/>
            <ac:spMk id="7" creationId="{637A6688-7DFF-06AD-2108-FD075B04D89A}"/>
          </ac:spMkLst>
        </pc:spChg>
        <pc:spChg chg="add del">
          <ac:chgData name="azad sandhu" userId="e676df5ec9f58821" providerId="LiveId" clId="{292AFDB1-1D4C-4ED3-B7A3-0A6A2025D0EE}" dt="2025-06-07T14:26:27.105" v="982" actId="6264"/>
          <ac:spMkLst>
            <pc:docMk/>
            <pc:sldMk cId="353328996" sldId="329"/>
            <ac:spMk id="10" creationId="{45C5CC17-FF17-43CF-B073-D9051465D5CC}"/>
          </ac:spMkLst>
        </pc:spChg>
        <pc:spChg chg="add del">
          <ac:chgData name="azad sandhu" userId="e676df5ec9f58821" providerId="LiveId" clId="{292AFDB1-1D4C-4ED3-B7A3-0A6A2025D0EE}" dt="2025-06-07T14:26:27.105" v="982" actId="6264"/>
          <ac:spMkLst>
            <pc:docMk/>
            <pc:sldMk cId="353328996" sldId="329"/>
            <ac:spMk id="12" creationId="{1EBE2DDC-0D14-44E6-A1AB-2EEC09507435}"/>
          </ac:spMkLst>
        </pc:spChg>
        <pc:spChg chg="add del">
          <ac:chgData name="azad sandhu" userId="e676df5ec9f58821" providerId="LiveId" clId="{292AFDB1-1D4C-4ED3-B7A3-0A6A2025D0EE}" dt="2025-06-07T14:26:27.105" v="982" actId="6264"/>
          <ac:spMkLst>
            <pc:docMk/>
            <pc:sldMk cId="353328996" sldId="329"/>
            <ac:spMk id="14" creationId="{A8543D98-0AA2-43B4-B508-DC1DB7F3DC9A}"/>
          </ac:spMkLst>
        </pc:spChg>
        <pc:spChg chg="add del">
          <ac:chgData name="azad sandhu" userId="e676df5ec9f58821" providerId="LiveId" clId="{292AFDB1-1D4C-4ED3-B7A3-0A6A2025D0EE}" dt="2025-06-07T14:26:27.105" v="982" actId="6264"/>
          <ac:spMkLst>
            <pc:docMk/>
            <pc:sldMk cId="353328996" sldId="329"/>
            <ac:spMk id="16" creationId="{89723C1D-9A1A-465B-8164-483BF5426613}"/>
          </ac:spMkLst>
        </pc:spChg>
        <pc:spChg chg="add del">
          <ac:chgData name="azad sandhu" userId="e676df5ec9f58821" providerId="LiveId" clId="{292AFDB1-1D4C-4ED3-B7A3-0A6A2025D0EE}" dt="2025-06-07T14:26:27.105" v="982" actId="6264"/>
          <ac:spMkLst>
            <pc:docMk/>
            <pc:sldMk cId="353328996" sldId="329"/>
            <ac:spMk id="18" creationId="{A6680484-5F73-4078-85C2-415205B1A4C0}"/>
          </ac:spMkLst>
        </pc:spChg>
        <pc:graphicFrameChg chg="mod ord modGraphic">
          <ac:chgData name="azad sandhu" userId="e676df5ec9f58821" providerId="LiveId" clId="{292AFDB1-1D4C-4ED3-B7A3-0A6A2025D0EE}" dt="2025-06-07T09:18:32.353" v="201" actId="48537"/>
          <ac:graphicFrameMkLst>
            <pc:docMk/>
            <pc:sldMk cId="353328996" sldId="329"/>
            <ac:graphicFrameMk id="5" creationId="{6D90F994-718F-4C29-BF75-DE66776461C3}"/>
          </ac:graphicFrameMkLst>
        </pc:graphicFrameChg>
      </pc:sldChg>
      <pc:sldChg chg="addSp delSp modSp new mod setBg">
        <pc:chgData name="azad sandhu" userId="e676df5ec9f58821" providerId="LiveId" clId="{292AFDB1-1D4C-4ED3-B7A3-0A6A2025D0EE}" dt="2025-06-07T11:28:37.390" v="584" actId="26606"/>
        <pc:sldMkLst>
          <pc:docMk/>
          <pc:sldMk cId="3231367522" sldId="330"/>
        </pc:sldMkLst>
        <pc:spChg chg="mod ord">
          <ac:chgData name="azad sandhu" userId="e676df5ec9f58821" providerId="LiveId" clId="{292AFDB1-1D4C-4ED3-B7A3-0A6A2025D0EE}" dt="2025-06-07T09:22:58.065" v="208" actId="26606"/>
          <ac:spMkLst>
            <pc:docMk/>
            <pc:sldMk cId="3231367522" sldId="330"/>
            <ac:spMk id="2" creationId="{0F2FB64B-982A-6494-3482-1DD479EB687C}"/>
          </ac:spMkLst>
        </pc:spChg>
        <pc:spChg chg="add del">
          <ac:chgData name="azad sandhu" userId="e676df5ec9f58821" providerId="LiveId" clId="{292AFDB1-1D4C-4ED3-B7A3-0A6A2025D0EE}" dt="2025-06-07T11:28:37.390" v="584" actId="26606"/>
          <ac:spMkLst>
            <pc:docMk/>
            <pc:sldMk cId="3231367522" sldId="330"/>
            <ac:spMk id="9" creationId="{AB8C311F-7253-4AED-9701-7FC0708C41C7}"/>
          </ac:spMkLst>
        </pc:spChg>
        <pc:spChg chg="add del">
          <ac:chgData name="azad sandhu" userId="e676df5ec9f58821" providerId="LiveId" clId="{292AFDB1-1D4C-4ED3-B7A3-0A6A2025D0EE}" dt="2025-06-07T11:28:37.390" v="584" actId="26606"/>
          <ac:spMkLst>
            <pc:docMk/>
            <pc:sldMk cId="3231367522" sldId="330"/>
            <ac:spMk id="11" creationId="{E2384209-CB15-4CDF-9D31-C44FD9A3F20D}"/>
          </ac:spMkLst>
        </pc:spChg>
        <pc:spChg chg="add del">
          <ac:chgData name="azad sandhu" userId="e676df5ec9f58821" providerId="LiveId" clId="{292AFDB1-1D4C-4ED3-B7A3-0A6A2025D0EE}" dt="2025-06-07T11:28:37.390" v="584" actId="26606"/>
          <ac:spMkLst>
            <pc:docMk/>
            <pc:sldMk cId="3231367522" sldId="330"/>
            <ac:spMk id="13" creationId="{2633B3B5-CC90-43F0-8714-D31D1F3F0209}"/>
          </ac:spMkLst>
        </pc:spChg>
        <pc:spChg chg="add del">
          <ac:chgData name="azad sandhu" userId="e676df5ec9f58821" providerId="LiveId" clId="{292AFDB1-1D4C-4ED3-B7A3-0A6A2025D0EE}" dt="2025-06-07T11:28:37.390" v="584" actId="26606"/>
          <ac:spMkLst>
            <pc:docMk/>
            <pc:sldMk cId="3231367522" sldId="330"/>
            <ac:spMk id="15" creationId="{A8D57A06-A426-446D-B02C-A2DC6B62E45E}"/>
          </ac:spMkLst>
        </pc:spChg>
        <pc:spChg chg="add">
          <ac:chgData name="azad sandhu" userId="e676df5ec9f58821" providerId="LiveId" clId="{292AFDB1-1D4C-4ED3-B7A3-0A6A2025D0EE}" dt="2025-06-07T11:28:37.390" v="584" actId="26606"/>
          <ac:spMkLst>
            <pc:docMk/>
            <pc:sldMk cId="3231367522" sldId="330"/>
            <ac:spMk id="20" creationId="{8BFCC535-F368-497D-9E47-898F8F0DD8DC}"/>
          </ac:spMkLst>
        </pc:spChg>
        <pc:picChg chg="add mod">
          <ac:chgData name="azad sandhu" userId="e676df5ec9f58821" providerId="LiveId" clId="{292AFDB1-1D4C-4ED3-B7A3-0A6A2025D0EE}" dt="2025-06-07T11:28:37.390" v="584" actId="26606"/>
          <ac:picMkLst>
            <pc:docMk/>
            <pc:sldMk cId="3231367522" sldId="330"/>
            <ac:picMk id="4" creationId="{CA005E4D-9BC2-F702-856D-3F8618CD629B}"/>
          </ac:picMkLst>
        </pc:picChg>
      </pc:sldChg>
      <pc:sldChg chg="new del">
        <pc:chgData name="azad sandhu" userId="e676df5ec9f58821" providerId="LiveId" clId="{292AFDB1-1D4C-4ED3-B7A3-0A6A2025D0EE}" dt="2025-06-07T09:22:41.371" v="203" actId="680"/>
        <pc:sldMkLst>
          <pc:docMk/>
          <pc:sldMk cId="3658687075" sldId="330"/>
        </pc:sldMkLst>
      </pc:sldChg>
      <pc:sldChg chg="addSp delSp modSp new mod setBg">
        <pc:chgData name="azad sandhu" userId="e676df5ec9f58821" providerId="LiveId" clId="{292AFDB1-1D4C-4ED3-B7A3-0A6A2025D0EE}" dt="2025-06-07T11:27:54.787" v="577" actId="26606"/>
        <pc:sldMkLst>
          <pc:docMk/>
          <pc:sldMk cId="857622101" sldId="331"/>
        </pc:sldMkLst>
        <pc:spChg chg="mod ord">
          <ac:chgData name="azad sandhu" userId="e676df5ec9f58821" providerId="LiveId" clId="{292AFDB1-1D4C-4ED3-B7A3-0A6A2025D0EE}" dt="2025-06-07T09:27:47.644" v="215" actId="26606"/>
          <ac:spMkLst>
            <pc:docMk/>
            <pc:sldMk cId="857622101" sldId="331"/>
            <ac:spMk id="2" creationId="{60BAD91C-A5A8-E48A-69D6-339F30E6484E}"/>
          </ac:spMkLst>
        </pc:spChg>
        <pc:spChg chg="add del">
          <ac:chgData name="azad sandhu" userId="e676df5ec9f58821" providerId="LiveId" clId="{292AFDB1-1D4C-4ED3-B7A3-0A6A2025D0EE}" dt="2025-06-07T11:27:54.787" v="577" actId="26606"/>
          <ac:spMkLst>
            <pc:docMk/>
            <pc:sldMk cId="857622101" sldId="331"/>
            <ac:spMk id="9" creationId="{AB8C311F-7253-4AED-9701-7FC0708C41C7}"/>
          </ac:spMkLst>
        </pc:spChg>
        <pc:spChg chg="add del">
          <ac:chgData name="azad sandhu" userId="e676df5ec9f58821" providerId="LiveId" clId="{292AFDB1-1D4C-4ED3-B7A3-0A6A2025D0EE}" dt="2025-06-07T11:27:54.787" v="577" actId="26606"/>
          <ac:spMkLst>
            <pc:docMk/>
            <pc:sldMk cId="857622101" sldId="331"/>
            <ac:spMk id="11" creationId="{E2384209-CB15-4CDF-9D31-C44FD9A3F20D}"/>
          </ac:spMkLst>
        </pc:spChg>
        <pc:spChg chg="add del">
          <ac:chgData name="azad sandhu" userId="e676df5ec9f58821" providerId="LiveId" clId="{292AFDB1-1D4C-4ED3-B7A3-0A6A2025D0EE}" dt="2025-06-07T11:27:54.787" v="577" actId="26606"/>
          <ac:spMkLst>
            <pc:docMk/>
            <pc:sldMk cId="857622101" sldId="331"/>
            <ac:spMk id="13" creationId="{2633B3B5-CC90-43F0-8714-D31D1F3F0209}"/>
          </ac:spMkLst>
        </pc:spChg>
        <pc:spChg chg="add del">
          <ac:chgData name="azad sandhu" userId="e676df5ec9f58821" providerId="LiveId" clId="{292AFDB1-1D4C-4ED3-B7A3-0A6A2025D0EE}" dt="2025-06-07T11:27:54.787" v="577" actId="26606"/>
          <ac:spMkLst>
            <pc:docMk/>
            <pc:sldMk cId="857622101" sldId="331"/>
            <ac:spMk id="15" creationId="{A8D57A06-A426-446D-B02C-A2DC6B62E45E}"/>
          </ac:spMkLst>
        </pc:spChg>
        <pc:spChg chg="add">
          <ac:chgData name="azad sandhu" userId="e676df5ec9f58821" providerId="LiveId" clId="{292AFDB1-1D4C-4ED3-B7A3-0A6A2025D0EE}" dt="2025-06-07T11:27:54.787" v="577" actId="26606"/>
          <ac:spMkLst>
            <pc:docMk/>
            <pc:sldMk cId="857622101" sldId="331"/>
            <ac:spMk id="20" creationId="{8BFCC535-F368-497D-9E47-898F8F0DD8DC}"/>
          </ac:spMkLst>
        </pc:spChg>
        <pc:picChg chg="add mod">
          <ac:chgData name="azad sandhu" userId="e676df5ec9f58821" providerId="LiveId" clId="{292AFDB1-1D4C-4ED3-B7A3-0A6A2025D0EE}" dt="2025-06-07T11:27:54.787" v="577" actId="26606"/>
          <ac:picMkLst>
            <pc:docMk/>
            <pc:sldMk cId="857622101" sldId="331"/>
            <ac:picMk id="4" creationId="{0A56393C-FDFB-646F-DE73-08AB479A9FC7}"/>
          </ac:picMkLst>
        </pc:picChg>
      </pc:sldChg>
      <pc:sldChg chg="addSp delSp modSp new mod setBg">
        <pc:chgData name="azad sandhu" userId="e676df5ec9f58821" providerId="LiveId" clId="{292AFDB1-1D4C-4ED3-B7A3-0A6A2025D0EE}" dt="2025-06-07T19:02:14.825" v="1297" actId="931"/>
        <pc:sldMkLst>
          <pc:docMk/>
          <pc:sldMk cId="3539439728" sldId="332"/>
        </pc:sldMkLst>
        <pc:spChg chg="mod ord">
          <ac:chgData name="azad sandhu" userId="e676df5ec9f58821" providerId="LiveId" clId="{292AFDB1-1D4C-4ED3-B7A3-0A6A2025D0EE}" dt="2025-06-07T09:30:17.204" v="220" actId="26606"/>
          <ac:spMkLst>
            <pc:docMk/>
            <pc:sldMk cId="3539439728" sldId="332"/>
            <ac:spMk id="2" creationId="{AA1F6F05-EB0E-70F8-6313-E194B8B74E57}"/>
          </ac:spMkLst>
        </pc:spChg>
        <pc:spChg chg="add del">
          <ac:chgData name="azad sandhu" userId="e676df5ec9f58821" providerId="LiveId" clId="{292AFDB1-1D4C-4ED3-B7A3-0A6A2025D0EE}" dt="2025-06-07T11:27:46.619" v="576" actId="26606"/>
          <ac:spMkLst>
            <pc:docMk/>
            <pc:sldMk cId="3539439728" sldId="332"/>
            <ac:spMk id="9" creationId="{AB8C311F-7253-4AED-9701-7FC0708C41C7}"/>
          </ac:spMkLst>
        </pc:spChg>
        <pc:spChg chg="add del">
          <ac:chgData name="azad sandhu" userId="e676df5ec9f58821" providerId="LiveId" clId="{292AFDB1-1D4C-4ED3-B7A3-0A6A2025D0EE}" dt="2025-06-07T11:27:46.619" v="576" actId="26606"/>
          <ac:spMkLst>
            <pc:docMk/>
            <pc:sldMk cId="3539439728" sldId="332"/>
            <ac:spMk id="11" creationId="{E2384209-CB15-4CDF-9D31-C44FD9A3F20D}"/>
          </ac:spMkLst>
        </pc:spChg>
        <pc:spChg chg="add del">
          <ac:chgData name="azad sandhu" userId="e676df5ec9f58821" providerId="LiveId" clId="{292AFDB1-1D4C-4ED3-B7A3-0A6A2025D0EE}" dt="2025-06-07T11:27:46.619" v="576" actId="26606"/>
          <ac:spMkLst>
            <pc:docMk/>
            <pc:sldMk cId="3539439728" sldId="332"/>
            <ac:spMk id="13" creationId="{2633B3B5-CC90-43F0-8714-D31D1F3F0209}"/>
          </ac:spMkLst>
        </pc:spChg>
        <pc:spChg chg="add del">
          <ac:chgData name="azad sandhu" userId="e676df5ec9f58821" providerId="LiveId" clId="{292AFDB1-1D4C-4ED3-B7A3-0A6A2025D0EE}" dt="2025-06-07T11:27:46.619" v="576" actId="26606"/>
          <ac:spMkLst>
            <pc:docMk/>
            <pc:sldMk cId="3539439728" sldId="332"/>
            <ac:spMk id="15" creationId="{A8D57A06-A426-446D-B02C-A2DC6B62E45E}"/>
          </ac:spMkLst>
        </pc:spChg>
        <pc:spChg chg="add">
          <ac:chgData name="azad sandhu" userId="e676df5ec9f58821" providerId="LiveId" clId="{292AFDB1-1D4C-4ED3-B7A3-0A6A2025D0EE}" dt="2025-06-07T11:27:46.619" v="576" actId="26606"/>
          <ac:spMkLst>
            <pc:docMk/>
            <pc:sldMk cId="3539439728" sldId="332"/>
            <ac:spMk id="20" creationId="{8BFCC535-F368-497D-9E47-898F8F0DD8DC}"/>
          </ac:spMkLst>
        </pc:spChg>
        <pc:picChg chg="add mod">
          <ac:chgData name="azad sandhu" userId="e676df5ec9f58821" providerId="LiveId" clId="{292AFDB1-1D4C-4ED3-B7A3-0A6A2025D0EE}" dt="2025-06-07T19:02:14.825" v="1297" actId="931"/>
          <ac:picMkLst>
            <pc:docMk/>
            <pc:sldMk cId="3539439728" sldId="332"/>
            <ac:picMk id="3" creationId="{D9CC3ADE-39F0-B0DB-0D17-A4B46E7C49FE}"/>
          </ac:picMkLst>
        </pc:picChg>
        <pc:picChg chg="add mod">
          <ac:chgData name="azad sandhu" userId="e676df5ec9f58821" providerId="LiveId" clId="{292AFDB1-1D4C-4ED3-B7A3-0A6A2025D0EE}" dt="2025-06-07T11:27:46.619" v="576" actId="26606"/>
          <ac:picMkLst>
            <pc:docMk/>
            <pc:sldMk cId="3539439728" sldId="332"/>
            <ac:picMk id="4" creationId="{BC99F0A1-1608-71B9-764E-7F72ED04D89A}"/>
          </ac:picMkLst>
        </pc:picChg>
      </pc:sldChg>
      <pc:sldChg chg="addSp delSp modSp add del mod modTransition setBg">
        <pc:chgData name="azad sandhu" userId="e676df5ec9f58821" providerId="LiveId" clId="{292AFDB1-1D4C-4ED3-B7A3-0A6A2025D0EE}" dt="2025-06-07T09:34:59.350" v="223" actId="48537"/>
        <pc:sldMkLst>
          <pc:docMk/>
          <pc:sldMk cId="328718754" sldId="333"/>
        </pc:sldMkLst>
        <pc:spChg chg="mod ord">
          <ac:chgData name="azad sandhu" userId="e676df5ec9f58821" providerId="LiveId" clId="{292AFDB1-1D4C-4ED3-B7A3-0A6A2025D0EE}" dt="2025-06-07T09:34:59.350" v="223" actId="48537"/>
          <ac:spMkLst>
            <pc:docMk/>
            <pc:sldMk cId="328718754" sldId="333"/>
            <ac:spMk id="2" creationId="{854E27BA-3EAA-5ACE-A0F8-EC3E4BB589F8}"/>
          </ac:spMkLst>
        </pc:spChg>
        <pc:spChg chg="mod">
          <ac:chgData name="azad sandhu" userId="e676df5ec9f58821" providerId="LiveId" clId="{292AFDB1-1D4C-4ED3-B7A3-0A6A2025D0EE}" dt="2025-06-07T09:34:59.350" v="223" actId="48537"/>
          <ac:spMkLst>
            <pc:docMk/>
            <pc:sldMk cId="328718754" sldId="333"/>
            <ac:spMk id="4" creationId="{7ED1A201-98F1-4712-5D66-2E66674AA909}"/>
          </ac:spMkLst>
        </pc:spChg>
        <pc:spChg chg="mod">
          <ac:chgData name="azad sandhu" userId="e676df5ec9f58821" providerId="LiveId" clId="{292AFDB1-1D4C-4ED3-B7A3-0A6A2025D0EE}" dt="2025-06-07T09:34:59.350" v="223" actId="48537"/>
          <ac:spMkLst>
            <pc:docMk/>
            <pc:sldMk cId="328718754" sldId="333"/>
            <ac:spMk id="5" creationId="{F32ABB43-7C19-21C7-F32D-CB1EFD8D99BE}"/>
          </ac:spMkLst>
        </pc:spChg>
        <pc:spChg chg="add del">
          <ac:chgData name="azad sandhu" userId="e676df5ec9f58821" providerId="LiveId" clId="{292AFDB1-1D4C-4ED3-B7A3-0A6A2025D0EE}" dt="2025-06-07T09:34:59.350" v="223" actId="48537"/>
          <ac:spMkLst>
            <pc:docMk/>
            <pc:sldMk cId="328718754" sldId="333"/>
            <ac:spMk id="11" creationId="{BD4C0BBB-0042-4603-A226-6117F3FD5B3C}"/>
          </ac:spMkLst>
        </pc:spChg>
        <pc:spChg chg="add del">
          <ac:chgData name="azad sandhu" userId="e676df5ec9f58821" providerId="LiveId" clId="{292AFDB1-1D4C-4ED3-B7A3-0A6A2025D0EE}" dt="2025-06-07T09:34:59.350" v="223" actId="48537"/>
          <ac:spMkLst>
            <pc:docMk/>
            <pc:sldMk cId="328718754" sldId="333"/>
            <ac:spMk id="13" creationId="{EC44F520-2598-460E-9F91-B02F60830CA2}"/>
          </ac:spMkLst>
        </pc:spChg>
        <pc:spChg chg="add del">
          <ac:chgData name="azad sandhu" userId="e676df5ec9f58821" providerId="LiveId" clId="{292AFDB1-1D4C-4ED3-B7A3-0A6A2025D0EE}" dt="2025-06-07T09:34:59.350" v="223" actId="48537"/>
          <ac:spMkLst>
            <pc:docMk/>
            <pc:sldMk cId="328718754" sldId="333"/>
            <ac:spMk id="15" creationId="{6ACA6F80-D392-A64E-3CF8-F28F1CCEE67B}"/>
          </ac:spMkLst>
        </pc:spChg>
        <pc:spChg chg="add del">
          <ac:chgData name="azad sandhu" userId="e676df5ec9f58821" providerId="LiveId" clId="{292AFDB1-1D4C-4ED3-B7A3-0A6A2025D0EE}" dt="2025-06-07T09:34:59.350" v="223" actId="48537"/>
          <ac:spMkLst>
            <pc:docMk/>
            <pc:sldMk cId="328718754" sldId="333"/>
            <ac:spMk id="17" creationId="{81097DDE-1D45-40A7-9F85-72AD9472A02D}"/>
          </ac:spMkLst>
        </pc:spChg>
        <pc:spChg chg="add del">
          <ac:chgData name="azad sandhu" userId="e676df5ec9f58821" providerId="LiveId" clId="{292AFDB1-1D4C-4ED3-B7A3-0A6A2025D0EE}" dt="2025-06-07T09:34:59.350" v="223" actId="48537"/>
          <ac:spMkLst>
            <pc:docMk/>
            <pc:sldMk cId="328718754" sldId="333"/>
            <ac:spMk id="19" creationId="{415C4FE2-5362-FB30-4461-17307BE10C9C}"/>
          </ac:spMkLst>
        </pc:spChg>
        <pc:picChg chg="mod">
          <ac:chgData name="azad sandhu" userId="e676df5ec9f58821" providerId="LiveId" clId="{292AFDB1-1D4C-4ED3-B7A3-0A6A2025D0EE}" dt="2025-06-07T09:34:59.350" v="223" actId="48537"/>
          <ac:picMkLst>
            <pc:docMk/>
            <pc:sldMk cId="328718754" sldId="333"/>
            <ac:picMk id="6" creationId="{5E94B4A0-B055-4DFB-93B8-1C403EB78F67}"/>
          </ac:picMkLst>
        </pc:picChg>
      </pc:sldChg>
      <pc:sldChg chg="addSp modSp add mod modTransition setBg modNotes">
        <pc:chgData name="azad sandhu" userId="e676df5ec9f58821" providerId="LiveId" clId="{292AFDB1-1D4C-4ED3-B7A3-0A6A2025D0EE}" dt="2025-06-07T19:27:24.105" v="1447" actId="20577"/>
        <pc:sldMkLst>
          <pc:docMk/>
          <pc:sldMk cId="1873900259" sldId="333"/>
        </pc:sldMkLst>
        <pc:spChg chg="mod ord">
          <ac:chgData name="azad sandhu" userId="e676df5ec9f58821" providerId="LiveId" clId="{292AFDB1-1D4C-4ED3-B7A3-0A6A2025D0EE}" dt="2025-06-07T09:37:25.544" v="225" actId="48537"/>
          <ac:spMkLst>
            <pc:docMk/>
            <pc:sldMk cId="1873900259" sldId="333"/>
            <ac:spMk id="2" creationId="{39A7BF4B-C686-501D-743E-49BF324CE5A4}"/>
          </ac:spMkLst>
        </pc:spChg>
        <pc:spChg chg="mod">
          <ac:chgData name="azad sandhu" userId="e676df5ec9f58821" providerId="LiveId" clId="{292AFDB1-1D4C-4ED3-B7A3-0A6A2025D0EE}" dt="2025-06-07T19:27:24.105" v="1447" actId="20577"/>
          <ac:spMkLst>
            <pc:docMk/>
            <pc:sldMk cId="1873900259" sldId="333"/>
            <ac:spMk id="4" creationId="{63F198B7-EF15-864B-DA9F-1B2D46A1BBD7}"/>
          </ac:spMkLst>
        </pc:spChg>
        <pc:spChg chg="mod">
          <ac:chgData name="azad sandhu" userId="e676df5ec9f58821" providerId="LiveId" clId="{292AFDB1-1D4C-4ED3-B7A3-0A6A2025D0EE}" dt="2025-06-07T09:37:25.544" v="225" actId="48537"/>
          <ac:spMkLst>
            <pc:docMk/>
            <pc:sldMk cId="1873900259" sldId="333"/>
            <ac:spMk id="5" creationId="{7A04F13B-65D5-E82C-CE90-B7114E101654}"/>
          </ac:spMkLst>
        </pc:spChg>
        <pc:spChg chg="add">
          <ac:chgData name="azad sandhu" userId="e676df5ec9f58821" providerId="LiveId" clId="{292AFDB1-1D4C-4ED3-B7A3-0A6A2025D0EE}" dt="2025-06-07T09:37:25.544" v="225" actId="48537"/>
          <ac:spMkLst>
            <pc:docMk/>
            <pc:sldMk cId="1873900259" sldId="333"/>
            <ac:spMk id="11" creationId="{BD4C0BBB-0042-4603-A226-6117F3FD5B3C}"/>
          </ac:spMkLst>
        </pc:spChg>
        <pc:spChg chg="add">
          <ac:chgData name="azad sandhu" userId="e676df5ec9f58821" providerId="LiveId" clId="{292AFDB1-1D4C-4ED3-B7A3-0A6A2025D0EE}" dt="2025-06-07T09:37:25.544" v="225" actId="48537"/>
          <ac:spMkLst>
            <pc:docMk/>
            <pc:sldMk cId="1873900259" sldId="333"/>
            <ac:spMk id="13" creationId="{EC44F520-2598-460E-9F91-B02F60830CA2}"/>
          </ac:spMkLst>
        </pc:spChg>
        <pc:spChg chg="add">
          <ac:chgData name="azad sandhu" userId="e676df5ec9f58821" providerId="LiveId" clId="{292AFDB1-1D4C-4ED3-B7A3-0A6A2025D0EE}" dt="2025-06-07T09:37:25.544" v="225" actId="48537"/>
          <ac:spMkLst>
            <pc:docMk/>
            <pc:sldMk cId="1873900259" sldId="333"/>
            <ac:spMk id="15" creationId="{6ACA6F80-D392-A64E-3CF8-F28F1CCEE67B}"/>
          </ac:spMkLst>
        </pc:spChg>
        <pc:spChg chg="add">
          <ac:chgData name="azad sandhu" userId="e676df5ec9f58821" providerId="LiveId" clId="{292AFDB1-1D4C-4ED3-B7A3-0A6A2025D0EE}" dt="2025-06-07T09:37:25.544" v="225" actId="48537"/>
          <ac:spMkLst>
            <pc:docMk/>
            <pc:sldMk cId="1873900259" sldId="333"/>
            <ac:spMk id="17" creationId="{81097DDE-1D45-40A7-9F85-72AD9472A02D}"/>
          </ac:spMkLst>
        </pc:spChg>
        <pc:spChg chg="add">
          <ac:chgData name="azad sandhu" userId="e676df5ec9f58821" providerId="LiveId" clId="{292AFDB1-1D4C-4ED3-B7A3-0A6A2025D0EE}" dt="2025-06-07T09:37:25.544" v="225" actId="48537"/>
          <ac:spMkLst>
            <pc:docMk/>
            <pc:sldMk cId="1873900259" sldId="333"/>
            <ac:spMk id="19" creationId="{415C4FE2-5362-FB30-4461-17307BE10C9C}"/>
          </ac:spMkLst>
        </pc:spChg>
        <pc:picChg chg="mod">
          <ac:chgData name="azad sandhu" userId="e676df5ec9f58821" providerId="LiveId" clId="{292AFDB1-1D4C-4ED3-B7A3-0A6A2025D0EE}" dt="2025-06-07T09:37:25.544" v="225" actId="48537"/>
          <ac:picMkLst>
            <pc:docMk/>
            <pc:sldMk cId="1873900259" sldId="333"/>
            <ac:picMk id="6" creationId="{FA936235-5970-4A6D-BA6B-ADB36D572AA5}"/>
          </ac:picMkLst>
        </pc:picChg>
      </pc:sldChg>
      <pc:sldChg chg="addSp delSp modSp new mod setBg">
        <pc:chgData name="azad sandhu" userId="e676df5ec9f58821" providerId="LiveId" clId="{292AFDB1-1D4C-4ED3-B7A3-0A6A2025D0EE}" dt="2025-06-07T11:27:39.049" v="575" actId="26606"/>
        <pc:sldMkLst>
          <pc:docMk/>
          <pc:sldMk cId="1883740474" sldId="334"/>
        </pc:sldMkLst>
        <pc:spChg chg="mod ord">
          <ac:chgData name="azad sandhu" userId="e676df5ec9f58821" providerId="LiveId" clId="{292AFDB1-1D4C-4ED3-B7A3-0A6A2025D0EE}" dt="2025-06-07T09:41:06.607" v="232" actId="26606"/>
          <ac:spMkLst>
            <pc:docMk/>
            <pc:sldMk cId="1883740474" sldId="334"/>
            <ac:spMk id="2" creationId="{B4CD5EF9-0368-A3D1-299B-9C31BEA10D17}"/>
          </ac:spMkLst>
        </pc:spChg>
        <pc:spChg chg="add del">
          <ac:chgData name="azad sandhu" userId="e676df5ec9f58821" providerId="LiveId" clId="{292AFDB1-1D4C-4ED3-B7A3-0A6A2025D0EE}" dt="2025-06-07T11:27:39.049" v="575" actId="26606"/>
          <ac:spMkLst>
            <pc:docMk/>
            <pc:sldMk cId="1883740474" sldId="334"/>
            <ac:spMk id="9" creationId="{AB8C311F-7253-4AED-9701-7FC0708C41C7}"/>
          </ac:spMkLst>
        </pc:spChg>
        <pc:spChg chg="add del">
          <ac:chgData name="azad sandhu" userId="e676df5ec9f58821" providerId="LiveId" clId="{292AFDB1-1D4C-4ED3-B7A3-0A6A2025D0EE}" dt="2025-06-07T11:27:39.049" v="575" actId="26606"/>
          <ac:spMkLst>
            <pc:docMk/>
            <pc:sldMk cId="1883740474" sldId="334"/>
            <ac:spMk id="11" creationId="{E2384209-CB15-4CDF-9D31-C44FD9A3F20D}"/>
          </ac:spMkLst>
        </pc:spChg>
        <pc:spChg chg="add del">
          <ac:chgData name="azad sandhu" userId="e676df5ec9f58821" providerId="LiveId" clId="{292AFDB1-1D4C-4ED3-B7A3-0A6A2025D0EE}" dt="2025-06-07T11:27:39.049" v="575" actId="26606"/>
          <ac:spMkLst>
            <pc:docMk/>
            <pc:sldMk cId="1883740474" sldId="334"/>
            <ac:spMk id="13" creationId="{2633B3B5-CC90-43F0-8714-D31D1F3F0209}"/>
          </ac:spMkLst>
        </pc:spChg>
        <pc:spChg chg="add del">
          <ac:chgData name="azad sandhu" userId="e676df5ec9f58821" providerId="LiveId" clId="{292AFDB1-1D4C-4ED3-B7A3-0A6A2025D0EE}" dt="2025-06-07T11:27:39.049" v="575" actId="26606"/>
          <ac:spMkLst>
            <pc:docMk/>
            <pc:sldMk cId="1883740474" sldId="334"/>
            <ac:spMk id="15" creationId="{A8D57A06-A426-446D-B02C-A2DC6B62E45E}"/>
          </ac:spMkLst>
        </pc:spChg>
        <pc:spChg chg="add">
          <ac:chgData name="azad sandhu" userId="e676df5ec9f58821" providerId="LiveId" clId="{292AFDB1-1D4C-4ED3-B7A3-0A6A2025D0EE}" dt="2025-06-07T11:27:39.049" v="575" actId="26606"/>
          <ac:spMkLst>
            <pc:docMk/>
            <pc:sldMk cId="1883740474" sldId="334"/>
            <ac:spMk id="20" creationId="{8BFCC535-F368-497D-9E47-898F8F0DD8DC}"/>
          </ac:spMkLst>
        </pc:spChg>
        <pc:picChg chg="add mod">
          <ac:chgData name="azad sandhu" userId="e676df5ec9f58821" providerId="LiveId" clId="{292AFDB1-1D4C-4ED3-B7A3-0A6A2025D0EE}" dt="2025-06-07T11:27:39.049" v="575" actId="26606"/>
          <ac:picMkLst>
            <pc:docMk/>
            <pc:sldMk cId="1883740474" sldId="334"/>
            <ac:picMk id="4" creationId="{4D0FDD09-9B93-327C-9EBF-A96F5F7AB31E}"/>
          </ac:picMkLst>
        </pc:picChg>
      </pc:sldChg>
      <pc:sldChg chg="addSp delSp modSp add del mod modTransition setBg">
        <pc:chgData name="azad sandhu" userId="e676df5ec9f58821" providerId="LiveId" clId="{292AFDB1-1D4C-4ED3-B7A3-0A6A2025D0EE}" dt="2025-06-07T09:34:59.350" v="223" actId="48537"/>
        <pc:sldMkLst>
          <pc:docMk/>
          <pc:sldMk cId="2804524719" sldId="334"/>
        </pc:sldMkLst>
        <pc:spChg chg="mod">
          <ac:chgData name="azad sandhu" userId="e676df5ec9f58821" providerId="LiveId" clId="{292AFDB1-1D4C-4ED3-B7A3-0A6A2025D0EE}" dt="2025-06-07T09:34:59.350" v="223" actId="48537"/>
          <ac:spMkLst>
            <pc:docMk/>
            <pc:sldMk cId="2804524719" sldId="334"/>
            <ac:spMk id="2" creationId="{49024FEC-F0F6-2DDE-93C5-1B3D5F5A7366}"/>
          </ac:spMkLst>
        </pc:spChg>
        <pc:spChg chg="mod">
          <ac:chgData name="azad sandhu" userId="e676df5ec9f58821" providerId="LiveId" clId="{292AFDB1-1D4C-4ED3-B7A3-0A6A2025D0EE}" dt="2025-06-07T09:34:59.350" v="223" actId="48537"/>
          <ac:spMkLst>
            <pc:docMk/>
            <pc:sldMk cId="2804524719" sldId="334"/>
            <ac:spMk id="4" creationId="{472BBCA9-D4B0-0E9C-4D02-BB0A611C24AF}"/>
          </ac:spMkLst>
        </pc:spChg>
        <pc:spChg chg="add del">
          <ac:chgData name="azad sandhu" userId="e676df5ec9f58821" providerId="LiveId" clId="{292AFDB1-1D4C-4ED3-B7A3-0A6A2025D0EE}" dt="2025-06-07T09:34:59.350" v="223" actId="48537"/>
          <ac:spMkLst>
            <pc:docMk/>
            <pc:sldMk cId="2804524719" sldId="334"/>
            <ac:spMk id="11" creationId="{BD4C0BBB-0042-4603-A226-6117F3FD5B3C}"/>
          </ac:spMkLst>
        </pc:spChg>
        <pc:spChg chg="add del">
          <ac:chgData name="azad sandhu" userId="e676df5ec9f58821" providerId="LiveId" clId="{292AFDB1-1D4C-4ED3-B7A3-0A6A2025D0EE}" dt="2025-06-07T09:34:59.350" v="223" actId="48537"/>
          <ac:spMkLst>
            <pc:docMk/>
            <pc:sldMk cId="2804524719" sldId="334"/>
            <ac:spMk id="13" creationId="{EC44F520-2598-460E-9F91-B02F60830CA2}"/>
          </ac:spMkLst>
        </pc:spChg>
        <pc:spChg chg="add">
          <ac:chgData name="azad sandhu" userId="e676df5ec9f58821" providerId="LiveId" clId="{292AFDB1-1D4C-4ED3-B7A3-0A6A2025D0EE}" dt="2025-06-07T09:32:38.539" v="222" actId="48537"/>
          <ac:spMkLst>
            <pc:docMk/>
            <pc:sldMk cId="2804524719" sldId="334"/>
            <ac:spMk id="15" creationId="{8FA96985-DEAC-46A0-B70E-39A7B867E5CB}"/>
          </ac:spMkLst>
        </pc:spChg>
        <pc:spChg chg="add del">
          <ac:chgData name="azad sandhu" userId="e676df5ec9f58821" providerId="LiveId" clId="{292AFDB1-1D4C-4ED3-B7A3-0A6A2025D0EE}" dt="2025-06-07T09:34:59.350" v="223" actId="48537"/>
          <ac:spMkLst>
            <pc:docMk/>
            <pc:sldMk cId="2804524719" sldId="334"/>
            <ac:spMk id="17" creationId="{88F7DC0D-FB41-40DE-9A2A-1621F2F269CE}"/>
          </ac:spMkLst>
        </pc:spChg>
        <pc:spChg chg="add del">
          <ac:chgData name="azad sandhu" userId="e676df5ec9f58821" providerId="LiveId" clId="{292AFDB1-1D4C-4ED3-B7A3-0A6A2025D0EE}" dt="2025-06-07T09:34:59.350" v="223" actId="48537"/>
          <ac:spMkLst>
            <pc:docMk/>
            <pc:sldMk cId="2804524719" sldId="334"/>
            <ac:spMk id="19" creationId="{AC56B1E5-8C40-4B38-9E01-086401F40D54}"/>
          </ac:spMkLst>
        </pc:spChg>
        <pc:spChg chg="add del">
          <ac:chgData name="azad sandhu" userId="e676df5ec9f58821" providerId="LiveId" clId="{292AFDB1-1D4C-4ED3-B7A3-0A6A2025D0EE}" dt="2025-06-07T09:34:59.350" v="223" actId="48537"/>
          <ac:spMkLst>
            <pc:docMk/>
            <pc:sldMk cId="2804524719" sldId="334"/>
            <ac:spMk id="21" creationId="{373BF372-AF59-4E6A-B507-99714F0DDE13}"/>
          </ac:spMkLst>
        </pc:spChg>
        <pc:spChg chg="add del">
          <ac:chgData name="azad sandhu" userId="e676df5ec9f58821" providerId="LiveId" clId="{292AFDB1-1D4C-4ED3-B7A3-0A6A2025D0EE}" dt="2025-06-07T09:34:59.350" v="223" actId="48537"/>
          <ac:spMkLst>
            <pc:docMk/>
            <pc:sldMk cId="2804524719" sldId="334"/>
            <ac:spMk id="23" creationId="{3E51228A-E070-4CBB-B003-E1F8EB0AF3FA}"/>
          </ac:spMkLst>
        </pc:spChg>
        <pc:spChg chg="add del">
          <ac:chgData name="azad sandhu" userId="e676df5ec9f58821" providerId="LiveId" clId="{292AFDB1-1D4C-4ED3-B7A3-0A6A2025D0EE}" dt="2025-06-07T09:34:59.350" v="223" actId="48537"/>
          <ac:spMkLst>
            <pc:docMk/>
            <pc:sldMk cId="2804524719" sldId="334"/>
            <ac:spMk id="25" creationId="{B61AB5B3-299F-402C-A990-BCBB37FE0988}"/>
          </ac:spMkLst>
        </pc:spChg>
        <pc:spChg chg="add del">
          <ac:chgData name="azad sandhu" userId="e676df5ec9f58821" providerId="LiveId" clId="{292AFDB1-1D4C-4ED3-B7A3-0A6A2025D0EE}" dt="2025-06-07T09:34:59.350" v="223" actId="48537"/>
          <ac:spMkLst>
            <pc:docMk/>
            <pc:sldMk cId="2804524719" sldId="334"/>
            <ac:spMk id="27" creationId="{70CEE6E3-70B6-4693-8985-3413141EE2EA}"/>
          </ac:spMkLst>
        </pc:spChg>
      </pc:sldChg>
      <pc:sldChg chg="new del">
        <pc:chgData name="azad sandhu" userId="e676df5ec9f58821" providerId="LiveId" clId="{292AFDB1-1D4C-4ED3-B7A3-0A6A2025D0EE}" dt="2025-06-07T09:38:43.593" v="227" actId="680"/>
        <pc:sldMkLst>
          <pc:docMk/>
          <pc:sldMk cId="4057996214" sldId="334"/>
        </pc:sldMkLst>
      </pc:sldChg>
      <pc:sldChg chg="addSp delSp modSp add del mod modTransition setBg">
        <pc:chgData name="azad sandhu" userId="e676df5ec9f58821" providerId="LiveId" clId="{292AFDB1-1D4C-4ED3-B7A3-0A6A2025D0EE}" dt="2025-06-07T09:34:59.350" v="223" actId="48537"/>
        <pc:sldMkLst>
          <pc:docMk/>
          <pc:sldMk cId="3563390144" sldId="335"/>
        </pc:sldMkLst>
        <pc:spChg chg="mod ord">
          <ac:chgData name="azad sandhu" userId="e676df5ec9f58821" providerId="LiveId" clId="{292AFDB1-1D4C-4ED3-B7A3-0A6A2025D0EE}" dt="2025-06-07T09:34:59.350" v="223" actId="48537"/>
          <ac:spMkLst>
            <pc:docMk/>
            <pc:sldMk cId="3563390144" sldId="335"/>
            <ac:spMk id="2" creationId="{FF611484-7017-EEFA-BBBD-CDCA5BFF8A88}"/>
          </ac:spMkLst>
        </pc:spChg>
        <pc:spChg chg="mod">
          <ac:chgData name="azad sandhu" userId="e676df5ec9f58821" providerId="LiveId" clId="{292AFDB1-1D4C-4ED3-B7A3-0A6A2025D0EE}" dt="2025-06-07T09:34:59.350" v="223" actId="48537"/>
          <ac:spMkLst>
            <pc:docMk/>
            <pc:sldMk cId="3563390144" sldId="335"/>
            <ac:spMk id="4" creationId="{C0997B03-37A4-A4B8-1F51-16002E08D0FE}"/>
          </ac:spMkLst>
        </pc:spChg>
        <pc:spChg chg="mod">
          <ac:chgData name="azad sandhu" userId="e676df5ec9f58821" providerId="LiveId" clId="{292AFDB1-1D4C-4ED3-B7A3-0A6A2025D0EE}" dt="2025-06-07T09:34:59.350" v="223" actId="48537"/>
          <ac:spMkLst>
            <pc:docMk/>
            <pc:sldMk cId="3563390144" sldId="335"/>
            <ac:spMk id="5" creationId="{1F14B0C7-EAEB-13CD-F259-A3428E335D6D}"/>
          </ac:spMkLst>
        </pc:spChg>
        <pc:spChg chg="add del">
          <ac:chgData name="azad sandhu" userId="e676df5ec9f58821" providerId="LiveId" clId="{292AFDB1-1D4C-4ED3-B7A3-0A6A2025D0EE}" dt="2025-06-07T09:34:59.350" v="223" actId="48537"/>
          <ac:spMkLst>
            <pc:docMk/>
            <pc:sldMk cId="3563390144" sldId="335"/>
            <ac:spMk id="11" creationId="{BD4C0BBB-0042-4603-A226-6117F3FD5B3C}"/>
          </ac:spMkLst>
        </pc:spChg>
        <pc:spChg chg="add del">
          <ac:chgData name="azad sandhu" userId="e676df5ec9f58821" providerId="LiveId" clId="{292AFDB1-1D4C-4ED3-B7A3-0A6A2025D0EE}" dt="2025-06-07T09:34:59.350" v="223" actId="48537"/>
          <ac:spMkLst>
            <pc:docMk/>
            <pc:sldMk cId="3563390144" sldId="335"/>
            <ac:spMk id="13" creationId="{EC44F520-2598-460E-9F91-B02F60830CA2}"/>
          </ac:spMkLst>
        </pc:spChg>
        <pc:spChg chg="add del">
          <ac:chgData name="azad sandhu" userId="e676df5ec9f58821" providerId="LiveId" clId="{292AFDB1-1D4C-4ED3-B7A3-0A6A2025D0EE}" dt="2025-06-07T09:34:59.350" v="223" actId="48537"/>
          <ac:spMkLst>
            <pc:docMk/>
            <pc:sldMk cId="3563390144" sldId="335"/>
            <ac:spMk id="15" creationId="{6ACA6F80-D392-A64E-3CF8-F28F1CCEE67B}"/>
          </ac:spMkLst>
        </pc:spChg>
        <pc:spChg chg="add del">
          <ac:chgData name="azad sandhu" userId="e676df5ec9f58821" providerId="LiveId" clId="{292AFDB1-1D4C-4ED3-B7A3-0A6A2025D0EE}" dt="2025-06-07T09:34:59.350" v="223" actId="48537"/>
          <ac:spMkLst>
            <pc:docMk/>
            <pc:sldMk cId="3563390144" sldId="335"/>
            <ac:spMk id="17" creationId="{81097DDE-1D45-40A7-9F85-72AD9472A02D}"/>
          </ac:spMkLst>
        </pc:spChg>
        <pc:spChg chg="add del">
          <ac:chgData name="azad sandhu" userId="e676df5ec9f58821" providerId="LiveId" clId="{292AFDB1-1D4C-4ED3-B7A3-0A6A2025D0EE}" dt="2025-06-07T09:34:59.350" v="223" actId="48537"/>
          <ac:spMkLst>
            <pc:docMk/>
            <pc:sldMk cId="3563390144" sldId="335"/>
            <ac:spMk id="19" creationId="{415C4FE2-5362-FB30-4461-17307BE10C9C}"/>
          </ac:spMkLst>
        </pc:spChg>
        <pc:picChg chg="mod">
          <ac:chgData name="azad sandhu" userId="e676df5ec9f58821" providerId="LiveId" clId="{292AFDB1-1D4C-4ED3-B7A3-0A6A2025D0EE}" dt="2025-06-07T09:34:59.350" v="223" actId="48537"/>
          <ac:picMkLst>
            <pc:docMk/>
            <pc:sldMk cId="3563390144" sldId="335"/>
            <ac:picMk id="6" creationId="{C3EA73E5-BAB9-4317-9C34-7CD282F8662D}"/>
          </ac:picMkLst>
        </pc:picChg>
      </pc:sldChg>
      <pc:sldChg chg="addSp modSp new del mod setBg">
        <pc:chgData name="azad sandhu" userId="e676df5ec9f58821" providerId="LiveId" clId="{292AFDB1-1D4C-4ED3-B7A3-0A6A2025D0EE}" dt="2025-06-07T09:49:54.898" v="253" actId="47"/>
        <pc:sldMkLst>
          <pc:docMk/>
          <pc:sldMk cId="4057993249" sldId="335"/>
        </pc:sldMkLst>
        <pc:spChg chg="mod ord">
          <ac:chgData name="azad sandhu" userId="e676df5ec9f58821" providerId="LiveId" clId="{292AFDB1-1D4C-4ED3-B7A3-0A6A2025D0EE}" dt="2025-06-07T09:42:49.613" v="237" actId="26606"/>
          <ac:spMkLst>
            <pc:docMk/>
            <pc:sldMk cId="4057993249" sldId="335"/>
            <ac:spMk id="2" creationId="{2C9C0F73-2757-3DC1-A009-72160D7F20A5}"/>
          </ac:spMkLst>
        </pc:spChg>
        <pc:spChg chg="add">
          <ac:chgData name="azad sandhu" userId="e676df5ec9f58821" providerId="LiveId" clId="{292AFDB1-1D4C-4ED3-B7A3-0A6A2025D0EE}" dt="2025-06-07T09:42:49.613" v="237" actId="26606"/>
          <ac:spMkLst>
            <pc:docMk/>
            <pc:sldMk cId="4057993249" sldId="335"/>
            <ac:spMk id="9" creationId="{AB8C311F-7253-4AED-9701-7FC0708C41C7}"/>
          </ac:spMkLst>
        </pc:spChg>
        <pc:spChg chg="add">
          <ac:chgData name="azad sandhu" userId="e676df5ec9f58821" providerId="LiveId" clId="{292AFDB1-1D4C-4ED3-B7A3-0A6A2025D0EE}" dt="2025-06-07T09:42:49.613" v="237" actId="26606"/>
          <ac:spMkLst>
            <pc:docMk/>
            <pc:sldMk cId="4057993249" sldId="335"/>
            <ac:spMk id="11" creationId="{E2384209-CB15-4CDF-9D31-C44FD9A3F20D}"/>
          </ac:spMkLst>
        </pc:spChg>
        <pc:spChg chg="add">
          <ac:chgData name="azad sandhu" userId="e676df5ec9f58821" providerId="LiveId" clId="{292AFDB1-1D4C-4ED3-B7A3-0A6A2025D0EE}" dt="2025-06-07T09:42:49.613" v="237" actId="26606"/>
          <ac:spMkLst>
            <pc:docMk/>
            <pc:sldMk cId="4057993249" sldId="335"/>
            <ac:spMk id="13" creationId="{2633B3B5-CC90-43F0-8714-D31D1F3F0209}"/>
          </ac:spMkLst>
        </pc:spChg>
        <pc:spChg chg="add">
          <ac:chgData name="azad sandhu" userId="e676df5ec9f58821" providerId="LiveId" clId="{292AFDB1-1D4C-4ED3-B7A3-0A6A2025D0EE}" dt="2025-06-07T09:42:49.613" v="237" actId="26606"/>
          <ac:spMkLst>
            <pc:docMk/>
            <pc:sldMk cId="4057993249" sldId="335"/>
            <ac:spMk id="15" creationId="{A8D57A06-A426-446D-B02C-A2DC6B62E45E}"/>
          </ac:spMkLst>
        </pc:spChg>
        <pc:picChg chg="add mod">
          <ac:chgData name="azad sandhu" userId="e676df5ec9f58821" providerId="LiveId" clId="{292AFDB1-1D4C-4ED3-B7A3-0A6A2025D0EE}" dt="2025-06-07T09:42:52.629" v="239" actId="962"/>
          <ac:picMkLst>
            <pc:docMk/>
            <pc:sldMk cId="4057993249" sldId="335"/>
            <ac:picMk id="4" creationId="{505E3F92-BC2C-6DF3-9288-19B0DEFC0006}"/>
          </ac:picMkLst>
        </pc:picChg>
      </pc:sldChg>
      <pc:sldChg chg="addSp delSp modSp add del mod modTransition setBg">
        <pc:chgData name="azad sandhu" userId="e676df5ec9f58821" providerId="LiveId" clId="{292AFDB1-1D4C-4ED3-B7A3-0A6A2025D0EE}" dt="2025-06-07T09:34:59.350" v="223" actId="48537"/>
        <pc:sldMkLst>
          <pc:docMk/>
          <pc:sldMk cId="1143913070" sldId="336"/>
        </pc:sldMkLst>
        <pc:spChg chg="mod ord">
          <ac:chgData name="azad sandhu" userId="e676df5ec9f58821" providerId="LiveId" clId="{292AFDB1-1D4C-4ED3-B7A3-0A6A2025D0EE}" dt="2025-06-07T09:34:59.350" v="223" actId="48537"/>
          <ac:spMkLst>
            <pc:docMk/>
            <pc:sldMk cId="1143913070" sldId="336"/>
            <ac:spMk id="2" creationId="{C701E904-CB58-E1D2-0FC0-1DB2421A0673}"/>
          </ac:spMkLst>
        </pc:spChg>
        <pc:spChg chg="mod">
          <ac:chgData name="azad sandhu" userId="e676df5ec9f58821" providerId="LiveId" clId="{292AFDB1-1D4C-4ED3-B7A3-0A6A2025D0EE}" dt="2025-06-07T09:34:59.350" v="223" actId="48537"/>
          <ac:spMkLst>
            <pc:docMk/>
            <pc:sldMk cId="1143913070" sldId="336"/>
            <ac:spMk id="4" creationId="{53681EAB-C470-7894-83A8-8ABE8396D049}"/>
          </ac:spMkLst>
        </pc:spChg>
        <pc:spChg chg="mod">
          <ac:chgData name="azad sandhu" userId="e676df5ec9f58821" providerId="LiveId" clId="{292AFDB1-1D4C-4ED3-B7A3-0A6A2025D0EE}" dt="2025-06-07T09:34:59.350" v="223" actId="48537"/>
          <ac:spMkLst>
            <pc:docMk/>
            <pc:sldMk cId="1143913070" sldId="336"/>
            <ac:spMk id="5" creationId="{DC21437E-AC5E-116A-5DEE-BB536BF266B0}"/>
          </ac:spMkLst>
        </pc:spChg>
        <pc:spChg chg="add del">
          <ac:chgData name="azad sandhu" userId="e676df5ec9f58821" providerId="LiveId" clId="{292AFDB1-1D4C-4ED3-B7A3-0A6A2025D0EE}" dt="2025-06-07T09:34:59.350" v="223" actId="48537"/>
          <ac:spMkLst>
            <pc:docMk/>
            <pc:sldMk cId="1143913070" sldId="336"/>
            <ac:spMk id="11" creationId="{BD4C0BBB-0042-4603-A226-6117F3FD5B3C}"/>
          </ac:spMkLst>
        </pc:spChg>
        <pc:spChg chg="add del">
          <ac:chgData name="azad sandhu" userId="e676df5ec9f58821" providerId="LiveId" clId="{292AFDB1-1D4C-4ED3-B7A3-0A6A2025D0EE}" dt="2025-06-07T09:34:59.350" v="223" actId="48537"/>
          <ac:spMkLst>
            <pc:docMk/>
            <pc:sldMk cId="1143913070" sldId="336"/>
            <ac:spMk id="13" creationId="{EC44F520-2598-460E-9F91-B02F60830CA2}"/>
          </ac:spMkLst>
        </pc:spChg>
        <pc:spChg chg="add del">
          <ac:chgData name="azad sandhu" userId="e676df5ec9f58821" providerId="LiveId" clId="{292AFDB1-1D4C-4ED3-B7A3-0A6A2025D0EE}" dt="2025-06-07T09:34:59.350" v="223" actId="48537"/>
          <ac:spMkLst>
            <pc:docMk/>
            <pc:sldMk cId="1143913070" sldId="336"/>
            <ac:spMk id="15" creationId="{6ACA6F80-D392-A64E-3CF8-F28F1CCEE67B}"/>
          </ac:spMkLst>
        </pc:spChg>
        <pc:spChg chg="add del">
          <ac:chgData name="azad sandhu" userId="e676df5ec9f58821" providerId="LiveId" clId="{292AFDB1-1D4C-4ED3-B7A3-0A6A2025D0EE}" dt="2025-06-07T09:34:59.350" v="223" actId="48537"/>
          <ac:spMkLst>
            <pc:docMk/>
            <pc:sldMk cId="1143913070" sldId="336"/>
            <ac:spMk id="17" creationId="{81097DDE-1D45-40A7-9F85-72AD9472A02D}"/>
          </ac:spMkLst>
        </pc:spChg>
        <pc:spChg chg="add del">
          <ac:chgData name="azad sandhu" userId="e676df5ec9f58821" providerId="LiveId" clId="{292AFDB1-1D4C-4ED3-B7A3-0A6A2025D0EE}" dt="2025-06-07T09:34:59.350" v="223" actId="48537"/>
          <ac:spMkLst>
            <pc:docMk/>
            <pc:sldMk cId="1143913070" sldId="336"/>
            <ac:spMk id="19" creationId="{415C4FE2-5362-FB30-4461-17307BE10C9C}"/>
          </ac:spMkLst>
        </pc:spChg>
        <pc:picChg chg="mod">
          <ac:chgData name="azad sandhu" userId="e676df5ec9f58821" providerId="LiveId" clId="{292AFDB1-1D4C-4ED3-B7A3-0A6A2025D0EE}" dt="2025-06-07T09:34:59.350" v="223" actId="48537"/>
          <ac:picMkLst>
            <pc:docMk/>
            <pc:sldMk cId="1143913070" sldId="336"/>
            <ac:picMk id="6" creationId="{6B26E43A-2CB4-44DF-87D7-C2B4612B3BA0}"/>
          </ac:picMkLst>
        </pc:picChg>
      </pc:sldChg>
      <pc:sldChg chg="addSp delSp modSp new mod setBg">
        <pc:chgData name="azad sandhu" userId="e676df5ec9f58821" providerId="LiveId" clId="{292AFDB1-1D4C-4ED3-B7A3-0A6A2025D0EE}" dt="2025-06-07T11:27:28.626" v="573" actId="26606"/>
        <pc:sldMkLst>
          <pc:docMk/>
          <pc:sldMk cId="3928576824" sldId="336"/>
        </pc:sldMkLst>
        <pc:spChg chg="mod ord">
          <ac:chgData name="azad sandhu" userId="e676df5ec9f58821" providerId="LiveId" clId="{292AFDB1-1D4C-4ED3-B7A3-0A6A2025D0EE}" dt="2025-06-07T09:49:42.868" v="252" actId="26606"/>
          <ac:spMkLst>
            <pc:docMk/>
            <pc:sldMk cId="3928576824" sldId="336"/>
            <ac:spMk id="2" creationId="{DF13A71C-0E7F-AFED-4233-9C4F6C6D7963}"/>
          </ac:spMkLst>
        </pc:spChg>
        <pc:spChg chg="add del">
          <ac:chgData name="azad sandhu" userId="e676df5ec9f58821" providerId="LiveId" clId="{292AFDB1-1D4C-4ED3-B7A3-0A6A2025D0EE}" dt="2025-06-07T09:49:28.591" v="245" actId="26606"/>
          <ac:spMkLst>
            <pc:docMk/>
            <pc:sldMk cId="3928576824" sldId="336"/>
            <ac:spMk id="9" creationId="{AB8C311F-7253-4AED-9701-7FC0708C41C7}"/>
          </ac:spMkLst>
        </pc:spChg>
        <pc:spChg chg="add del">
          <ac:chgData name="azad sandhu" userId="e676df5ec9f58821" providerId="LiveId" clId="{292AFDB1-1D4C-4ED3-B7A3-0A6A2025D0EE}" dt="2025-06-07T09:49:28.591" v="245" actId="26606"/>
          <ac:spMkLst>
            <pc:docMk/>
            <pc:sldMk cId="3928576824" sldId="336"/>
            <ac:spMk id="11" creationId="{E2384209-CB15-4CDF-9D31-C44FD9A3F20D}"/>
          </ac:spMkLst>
        </pc:spChg>
        <pc:spChg chg="add del">
          <ac:chgData name="azad sandhu" userId="e676df5ec9f58821" providerId="LiveId" clId="{292AFDB1-1D4C-4ED3-B7A3-0A6A2025D0EE}" dt="2025-06-07T09:49:28.591" v="245" actId="26606"/>
          <ac:spMkLst>
            <pc:docMk/>
            <pc:sldMk cId="3928576824" sldId="336"/>
            <ac:spMk id="13" creationId="{2633B3B5-CC90-43F0-8714-D31D1F3F0209}"/>
          </ac:spMkLst>
        </pc:spChg>
        <pc:spChg chg="add del">
          <ac:chgData name="azad sandhu" userId="e676df5ec9f58821" providerId="LiveId" clId="{292AFDB1-1D4C-4ED3-B7A3-0A6A2025D0EE}" dt="2025-06-07T09:49:28.591" v="245" actId="26606"/>
          <ac:spMkLst>
            <pc:docMk/>
            <pc:sldMk cId="3928576824" sldId="336"/>
            <ac:spMk id="15" creationId="{A8D57A06-A426-446D-B02C-A2DC6B62E45E}"/>
          </ac:spMkLst>
        </pc:spChg>
        <pc:spChg chg="add del">
          <ac:chgData name="azad sandhu" userId="e676df5ec9f58821" providerId="LiveId" clId="{292AFDB1-1D4C-4ED3-B7A3-0A6A2025D0EE}" dt="2025-06-07T09:49:29.497" v="247" actId="26606"/>
          <ac:spMkLst>
            <pc:docMk/>
            <pc:sldMk cId="3928576824" sldId="336"/>
            <ac:spMk id="17" creationId="{77B28B41-51E7-403C-9251-56678FAC49B5}"/>
          </ac:spMkLst>
        </pc:spChg>
        <pc:spChg chg="add del">
          <ac:chgData name="azad sandhu" userId="e676df5ec9f58821" providerId="LiveId" clId="{292AFDB1-1D4C-4ED3-B7A3-0A6A2025D0EE}" dt="2025-06-07T09:49:29.497" v="247" actId="26606"/>
          <ac:spMkLst>
            <pc:docMk/>
            <pc:sldMk cId="3928576824" sldId="336"/>
            <ac:spMk id="18" creationId="{888DE5D4-5D9A-4B9D-91D0-DDC5E6088BF4}"/>
          </ac:spMkLst>
        </pc:spChg>
        <pc:spChg chg="add del">
          <ac:chgData name="azad sandhu" userId="e676df5ec9f58821" providerId="LiveId" clId="{292AFDB1-1D4C-4ED3-B7A3-0A6A2025D0EE}" dt="2025-06-07T09:49:29.497" v="247" actId="26606"/>
          <ac:spMkLst>
            <pc:docMk/>
            <pc:sldMk cId="3928576824" sldId="336"/>
            <ac:spMk id="19" creationId="{0FDC3B72-F314-4855-BD95-2BCFC51DE263}"/>
          </ac:spMkLst>
        </pc:spChg>
        <pc:spChg chg="add del">
          <ac:chgData name="azad sandhu" userId="e676df5ec9f58821" providerId="LiveId" clId="{292AFDB1-1D4C-4ED3-B7A3-0A6A2025D0EE}" dt="2025-06-07T09:49:29.497" v="247" actId="26606"/>
          <ac:spMkLst>
            <pc:docMk/>
            <pc:sldMk cId="3928576824" sldId="336"/>
            <ac:spMk id="20" creationId="{C5BBD2D3-5476-4B82-B6A1-68948AF712CB}"/>
          </ac:spMkLst>
        </pc:spChg>
        <pc:spChg chg="add del">
          <ac:chgData name="azad sandhu" userId="e676df5ec9f58821" providerId="LiveId" clId="{292AFDB1-1D4C-4ED3-B7A3-0A6A2025D0EE}" dt="2025-06-07T09:49:36.978" v="249" actId="26606"/>
          <ac:spMkLst>
            <pc:docMk/>
            <pc:sldMk cId="3928576824" sldId="336"/>
            <ac:spMk id="22" creationId="{02F1E277-A59B-4122-B0A8-8D6146670E7F}"/>
          </ac:spMkLst>
        </pc:spChg>
        <pc:spChg chg="add del">
          <ac:chgData name="azad sandhu" userId="e676df5ec9f58821" providerId="LiveId" clId="{292AFDB1-1D4C-4ED3-B7A3-0A6A2025D0EE}" dt="2025-06-07T09:49:36.978" v="249" actId="26606"/>
          <ac:spMkLst>
            <pc:docMk/>
            <pc:sldMk cId="3928576824" sldId="336"/>
            <ac:spMk id="23" creationId="{233EFF45-C116-4D49-A894-F4A9B2DF88E9}"/>
          </ac:spMkLst>
        </pc:spChg>
        <pc:spChg chg="add del">
          <ac:chgData name="azad sandhu" userId="e676df5ec9f58821" providerId="LiveId" clId="{292AFDB1-1D4C-4ED3-B7A3-0A6A2025D0EE}" dt="2025-06-07T09:49:36.978" v="249" actId="26606"/>
          <ac:spMkLst>
            <pc:docMk/>
            <pc:sldMk cId="3928576824" sldId="336"/>
            <ac:spMk id="24" creationId="{AF3B4333-6DF4-492A-AA50-4B0FDF076E27}"/>
          </ac:spMkLst>
        </pc:spChg>
        <pc:spChg chg="add del">
          <ac:chgData name="azad sandhu" userId="e676df5ec9f58821" providerId="LiveId" clId="{292AFDB1-1D4C-4ED3-B7A3-0A6A2025D0EE}" dt="2025-06-07T09:49:36.978" v="249" actId="26606"/>
          <ac:spMkLst>
            <pc:docMk/>
            <pc:sldMk cId="3928576824" sldId="336"/>
            <ac:spMk id="25" creationId="{8EDB92F6-717C-4C09-9EC2-6BC052D2751E}"/>
          </ac:spMkLst>
        </pc:spChg>
        <pc:spChg chg="add del">
          <ac:chgData name="azad sandhu" userId="e676df5ec9f58821" providerId="LiveId" clId="{292AFDB1-1D4C-4ED3-B7A3-0A6A2025D0EE}" dt="2025-06-07T09:49:42.846" v="251" actId="26606"/>
          <ac:spMkLst>
            <pc:docMk/>
            <pc:sldMk cId="3928576824" sldId="336"/>
            <ac:spMk id="27" creationId="{77B28B41-51E7-403C-9251-56678FAC49B5}"/>
          </ac:spMkLst>
        </pc:spChg>
        <pc:spChg chg="add del">
          <ac:chgData name="azad sandhu" userId="e676df5ec9f58821" providerId="LiveId" clId="{292AFDB1-1D4C-4ED3-B7A3-0A6A2025D0EE}" dt="2025-06-07T09:49:42.846" v="251" actId="26606"/>
          <ac:spMkLst>
            <pc:docMk/>
            <pc:sldMk cId="3928576824" sldId="336"/>
            <ac:spMk id="28" creationId="{888DE5D4-5D9A-4B9D-91D0-DDC5E6088BF4}"/>
          </ac:spMkLst>
        </pc:spChg>
        <pc:spChg chg="add del">
          <ac:chgData name="azad sandhu" userId="e676df5ec9f58821" providerId="LiveId" clId="{292AFDB1-1D4C-4ED3-B7A3-0A6A2025D0EE}" dt="2025-06-07T09:49:42.846" v="251" actId="26606"/>
          <ac:spMkLst>
            <pc:docMk/>
            <pc:sldMk cId="3928576824" sldId="336"/>
            <ac:spMk id="29" creationId="{0FDC3B72-F314-4855-BD95-2BCFC51DE263}"/>
          </ac:spMkLst>
        </pc:spChg>
        <pc:spChg chg="add del">
          <ac:chgData name="azad sandhu" userId="e676df5ec9f58821" providerId="LiveId" clId="{292AFDB1-1D4C-4ED3-B7A3-0A6A2025D0EE}" dt="2025-06-07T09:49:42.846" v="251" actId="26606"/>
          <ac:spMkLst>
            <pc:docMk/>
            <pc:sldMk cId="3928576824" sldId="336"/>
            <ac:spMk id="30" creationId="{C5BBD2D3-5476-4B82-B6A1-68948AF712CB}"/>
          </ac:spMkLst>
        </pc:spChg>
        <pc:spChg chg="add del">
          <ac:chgData name="azad sandhu" userId="e676df5ec9f58821" providerId="LiveId" clId="{292AFDB1-1D4C-4ED3-B7A3-0A6A2025D0EE}" dt="2025-06-07T11:27:28.626" v="573" actId="26606"/>
          <ac:spMkLst>
            <pc:docMk/>
            <pc:sldMk cId="3928576824" sldId="336"/>
            <ac:spMk id="32" creationId="{AB8C311F-7253-4AED-9701-7FC0708C41C7}"/>
          </ac:spMkLst>
        </pc:spChg>
        <pc:spChg chg="add del">
          <ac:chgData name="azad sandhu" userId="e676df5ec9f58821" providerId="LiveId" clId="{292AFDB1-1D4C-4ED3-B7A3-0A6A2025D0EE}" dt="2025-06-07T11:27:28.626" v="573" actId="26606"/>
          <ac:spMkLst>
            <pc:docMk/>
            <pc:sldMk cId="3928576824" sldId="336"/>
            <ac:spMk id="33" creationId="{E2384209-CB15-4CDF-9D31-C44FD9A3F20D}"/>
          </ac:spMkLst>
        </pc:spChg>
        <pc:spChg chg="add del">
          <ac:chgData name="azad sandhu" userId="e676df5ec9f58821" providerId="LiveId" clId="{292AFDB1-1D4C-4ED3-B7A3-0A6A2025D0EE}" dt="2025-06-07T11:27:28.626" v="573" actId="26606"/>
          <ac:spMkLst>
            <pc:docMk/>
            <pc:sldMk cId="3928576824" sldId="336"/>
            <ac:spMk id="34" creationId="{2633B3B5-CC90-43F0-8714-D31D1F3F0209}"/>
          </ac:spMkLst>
        </pc:spChg>
        <pc:spChg chg="add del">
          <ac:chgData name="azad sandhu" userId="e676df5ec9f58821" providerId="LiveId" clId="{292AFDB1-1D4C-4ED3-B7A3-0A6A2025D0EE}" dt="2025-06-07T11:27:28.626" v="573" actId="26606"/>
          <ac:spMkLst>
            <pc:docMk/>
            <pc:sldMk cId="3928576824" sldId="336"/>
            <ac:spMk id="35" creationId="{A8D57A06-A426-446D-B02C-A2DC6B62E45E}"/>
          </ac:spMkLst>
        </pc:spChg>
        <pc:spChg chg="add">
          <ac:chgData name="azad sandhu" userId="e676df5ec9f58821" providerId="LiveId" clId="{292AFDB1-1D4C-4ED3-B7A3-0A6A2025D0EE}" dt="2025-06-07T11:27:28.626" v="573" actId="26606"/>
          <ac:spMkLst>
            <pc:docMk/>
            <pc:sldMk cId="3928576824" sldId="336"/>
            <ac:spMk id="40" creationId="{8BFCC535-F368-497D-9E47-898F8F0DD8DC}"/>
          </ac:spMkLst>
        </pc:spChg>
        <pc:picChg chg="add mod">
          <ac:chgData name="azad sandhu" userId="e676df5ec9f58821" providerId="LiveId" clId="{292AFDB1-1D4C-4ED3-B7A3-0A6A2025D0EE}" dt="2025-06-07T11:27:28.626" v="573" actId="26606"/>
          <ac:picMkLst>
            <pc:docMk/>
            <pc:sldMk cId="3928576824" sldId="336"/>
            <ac:picMk id="4" creationId="{DA0354CF-E829-CD01-5497-389A6E1F8FCE}"/>
          </ac:picMkLst>
        </pc:picChg>
      </pc:sldChg>
      <pc:sldChg chg="addSp delSp modSp add del mod modTransition setBg">
        <pc:chgData name="azad sandhu" userId="e676df5ec9f58821" providerId="LiveId" clId="{292AFDB1-1D4C-4ED3-B7A3-0A6A2025D0EE}" dt="2025-06-07T09:34:59.350" v="223" actId="48537"/>
        <pc:sldMkLst>
          <pc:docMk/>
          <pc:sldMk cId="528664351" sldId="337"/>
        </pc:sldMkLst>
        <pc:spChg chg="mod">
          <ac:chgData name="azad sandhu" userId="e676df5ec9f58821" providerId="LiveId" clId="{292AFDB1-1D4C-4ED3-B7A3-0A6A2025D0EE}" dt="2025-06-07T09:34:59.350" v="223" actId="48537"/>
          <ac:spMkLst>
            <pc:docMk/>
            <pc:sldMk cId="528664351" sldId="337"/>
            <ac:spMk id="2" creationId="{BBEFA4CC-FF2F-8861-3876-B07EC6FC154E}"/>
          </ac:spMkLst>
        </pc:spChg>
        <pc:spChg chg="mod">
          <ac:chgData name="azad sandhu" userId="e676df5ec9f58821" providerId="LiveId" clId="{292AFDB1-1D4C-4ED3-B7A3-0A6A2025D0EE}" dt="2025-06-07T09:34:59.350" v="223" actId="48537"/>
          <ac:spMkLst>
            <pc:docMk/>
            <pc:sldMk cId="528664351" sldId="337"/>
            <ac:spMk id="4" creationId="{FD35863B-D78A-A51A-687D-67326298A491}"/>
          </ac:spMkLst>
        </pc:spChg>
        <pc:spChg chg="mod">
          <ac:chgData name="azad sandhu" userId="e676df5ec9f58821" providerId="LiveId" clId="{292AFDB1-1D4C-4ED3-B7A3-0A6A2025D0EE}" dt="2025-06-07T09:34:59.350" v="223" actId="48537"/>
          <ac:spMkLst>
            <pc:docMk/>
            <pc:sldMk cId="528664351" sldId="337"/>
            <ac:spMk id="5" creationId="{100F4CCE-731B-0302-27A5-A999E17503DB}"/>
          </ac:spMkLst>
        </pc:spChg>
        <pc:spChg chg="add del">
          <ac:chgData name="azad sandhu" userId="e676df5ec9f58821" providerId="LiveId" clId="{292AFDB1-1D4C-4ED3-B7A3-0A6A2025D0EE}" dt="2025-06-07T09:34:59.350" v="223" actId="48537"/>
          <ac:spMkLst>
            <pc:docMk/>
            <pc:sldMk cId="528664351" sldId="337"/>
            <ac:spMk id="11" creationId="{BD4C0BBB-0042-4603-A226-6117F3FD5B3C}"/>
          </ac:spMkLst>
        </pc:spChg>
        <pc:spChg chg="add del">
          <ac:chgData name="azad sandhu" userId="e676df5ec9f58821" providerId="LiveId" clId="{292AFDB1-1D4C-4ED3-B7A3-0A6A2025D0EE}" dt="2025-06-07T09:34:59.350" v="223" actId="48537"/>
          <ac:spMkLst>
            <pc:docMk/>
            <pc:sldMk cId="528664351" sldId="337"/>
            <ac:spMk id="13" creationId="{EC44F520-2598-460E-9F91-B02F60830CA2}"/>
          </ac:spMkLst>
        </pc:spChg>
        <pc:spChg chg="add del">
          <ac:chgData name="azad sandhu" userId="e676df5ec9f58821" providerId="LiveId" clId="{292AFDB1-1D4C-4ED3-B7A3-0A6A2025D0EE}" dt="2025-06-07T09:34:59.350" v="223" actId="48537"/>
          <ac:spMkLst>
            <pc:docMk/>
            <pc:sldMk cId="528664351" sldId="337"/>
            <ac:spMk id="15" creationId="{12609869-9E80-471B-A487-A53288E0E791}"/>
          </ac:spMkLst>
        </pc:spChg>
        <pc:spChg chg="add del">
          <ac:chgData name="azad sandhu" userId="e676df5ec9f58821" providerId="LiveId" clId="{292AFDB1-1D4C-4ED3-B7A3-0A6A2025D0EE}" dt="2025-06-07T09:34:59.350" v="223" actId="48537"/>
          <ac:spMkLst>
            <pc:docMk/>
            <pc:sldMk cId="528664351" sldId="337"/>
            <ac:spMk id="17" creationId="{30563404-8DA1-408B-B56C-EF5733DAA74A}"/>
          </ac:spMkLst>
        </pc:spChg>
        <pc:spChg chg="add del">
          <ac:chgData name="azad sandhu" userId="e676df5ec9f58821" providerId="LiveId" clId="{292AFDB1-1D4C-4ED3-B7A3-0A6A2025D0EE}" dt="2025-06-07T09:34:59.350" v="223" actId="48537"/>
          <ac:spMkLst>
            <pc:docMk/>
            <pc:sldMk cId="528664351" sldId="337"/>
            <ac:spMk id="19" creationId="{931CC731-E2EC-4834-B848-101CC27566E7}"/>
          </ac:spMkLst>
        </pc:spChg>
        <pc:picChg chg="mod ord">
          <ac:chgData name="azad sandhu" userId="e676df5ec9f58821" providerId="LiveId" clId="{292AFDB1-1D4C-4ED3-B7A3-0A6A2025D0EE}" dt="2025-06-07T09:34:59.350" v="223" actId="48537"/>
          <ac:picMkLst>
            <pc:docMk/>
            <pc:sldMk cId="528664351" sldId="337"/>
            <ac:picMk id="6" creationId="{409FCBED-2066-4800-8BAD-8F2EC3FF1DF2}"/>
          </ac:picMkLst>
        </pc:picChg>
      </pc:sldChg>
      <pc:sldChg chg="addSp delSp modSp new mod setBg">
        <pc:chgData name="azad sandhu" userId="e676df5ec9f58821" providerId="LiveId" clId="{292AFDB1-1D4C-4ED3-B7A3-0A6A2025D0EE}" dt="2025-06-07T11:27:19.009" v="571" actId="26606"/>
        <pc:sldMkLst>
          <pc:docMk/>
          <pc:sldMk cId="1071768872" sldId="337"/>
        </pc:sldMkLst>
        <pc:spChg chg="mod ord">
          <ac:chgData name="azad sandhu" userId="e676df5ec9f58821" providerId="LiveId" clId="{292AFDB1-1D4C-4ED3-B7A3-0A6A2025D0EE}" dt="2025-06-07T09:51:31.373" v="258" actId="26606"/>
          <ac:spMkLst>
            <pc:docMk/>
            <pc:sldMk cId="1071768872" sldId="337"/>
            <ac:spMk id="2" creationId="{1F7F0BF5-D11C-3894-B6C9-7194BFA0020E}"/>
          </ac:spMkLst>
        </pc:spChg>
        <pc:spChg chg="add del">
          <ac:chgData name="azad sandhu" userId="e676df5ec9f58821" providerId="LiveId" clId="{292AFDB1-1D4C-4ED3-B7A3-0A6A2025D0EE}" dt="2025-06-07T11:27:19.009" v="571" actId="26606"/>
          <ac:spMkLst>
            <pc:docMk/>
            <pc:sldMk cId="1071768872" sldId="337"/>
            <ac:spMk id="9" creationId="{AB8C311F-7253-4AED-9701-7FC0708C41C7}"/>
          </ac:spMkLst>
        </pc:spChg>
        <pc:spChg chg="add del">
          <ac:chgData name="azad sandhu" userId="e676df5ec9f58821" providerId="LiveId" clId="{292AFDB1-1D4C-4ED3-B7A3-0A6A2025D0EE}" dt="2025-06-07T11:27:19.009" v="571" actId="26606"/>
          <ac:spMkLst>
            <pc:docMk/>
            <pc:sldMk cId="1071768872" sldId="337"/>
            <ac:spMk id="11" creationId="{E2384209-CB15-4CDF-9D31-C44FD9A3F20D}"/>
          </ac:spMkLst>
        </pc:spChg>
        <pc:spChg chg="add del">
          <ac:chgData name="azad sandhu" userId="e676df5ec9f58821" providerId="LiveId" clId="{292AFDB1-1D4C-4ED3-B7A3-0A6A2025D0EE}" dt="2025-06-07T11:27:19.009" v="571" actId="26606"/>
          <ac:spMkLst>
            <pc:docMk/>
            <pc:sldMk cId="1071768872" sldId="337"/>
            <ac:spMk id="13" creationId="{2633B3B5-CC90-43F0-8714-D31D1F3F0209}"/>
          </ac:spMkLst>
        </pc:spChg>
        <pc:spChg chg="add del">
          <ac:chgData name="azad sandhu" userId="e676df5ec9f58821" providerId="LiveId" clId="{292AFDB1-1D4C-4ED3-B7A3-0A6A2025D0EE}" dt="2025-06-07T11:27:19.009" v="571" actId="26606"/>
          <ac:spMkLst>
            <pc:docMk/>
            <pc:sldMk cId="1071768872" sldId="337"/>
            <ac:spMk id="15" creationId="{A8D57A06-A426-446D-B02C-A2DC6B62E45E}"/>
          </ac:spMkLst>
        </pc:spChg>
        <pc:spChg chg="add">
          <ac:chgData name="azad sandhu" userId="e676df5ec9f58821" providerId="LiveId" clId="{292AFDB1-1D4C-4ED3-B7A3-0A6A2025D0EE}" dt="2025-06-07T11:27:19.009" v="571" actId="26606"/>
          <ac:spMkLst>
            <pc:docMk/>
            <pc:sldMk cId="1071768872" sldId="337"/>
            <ac:spMk id="20" creationId="{8BFCC535-F368-497D-9E47-898F8F0DD8DC}"/>
          </ac:spMkLst>
        </pc:spChg>
        <pc:picChg chg="add mod">
          <ac:chgData name="azad sandhu" userId="e676df5ec9f58821" providerId="LiveId" clId="{292AFDB1-1D4C-4ED3-B7A3-0A6A2025D0EE}" dt="2025-06-07T11:27:19.009" v="571" actId="26606"/>
          <ac:picMkLst>
            <pc:docMk/>
            <pc:sldMk cId="1071768872" sldId="337"/>
            <ac:picMk id="4" creationId="{2D97325C-71BE-819F-705D-30D8D9EE341E}"/>
          </ac:picMkLst>
        </pc:picChg>
      </pc:sldChg>
      <pc:sldChg chg="addSp delSp modSp add del mod modTransition setBg">
        <pc:chgData name="azad sandhu" userId="e676df5ec9f58821" providerId="LiveId" clId="{292AFDB1-1D4C-4ED3-B7A3-0A6A2025D0EE}" dt="2025-06-07T09:34:59.350" v="223" actId="48537"/>
        <pc:sldMkLst>
          <pc:docMk/>
          <pc:sldMk cId="1841590380" sldId="338"/>
        </pc:sldMkLst>
        <pc:spChg chg="mod">
          <ac:chgData name="azad sandhu" userId="e676df5ec9f58821" providerId="LiveId" clId="{292AFDB1-1D4C-4ED3-B7A3-0A6A2025D0EE}" dt="2025-06-07T09:34:59.350" v="223" actId="48537"/>
          <ac:spMkLst>
            <pc:docMk/>
            <pc:sldMk cId="1841590380" sldId="338"/>
            <ac:spMk id="2" creationId="{C99602D8-8B09-A794-5C8C-07CE35CE9DFD}"/>
          </ac:spMkLst>
        </pc:spChg>
        <pc:spChg chg="mod">
          <ac:chgData name="azad sandhu" userId="e676df5ec9f58821" providerId="LiveId" clId="{292AFDB1-1D4C-4ED3-B7A3-0A6A2025D0EE}" dt="2025-06-07T09:34:59.350" v="223" actId="48537"/>
          <ac:spMkLst>
            <pc:docMk/>
            <pc:sldMk cId="1841590380" sldId="338"/>
            <ac:spMk id="4" creationId="{A33CD26D-6DFB-0CBC-EE9D-006FEC58D4EE}"/>
          </ac:spMkLst>
        </pc:spChg>
        <pc:spChg chg="mod">
          <ac:chgData name="azad sandhu" userId="e676df5ec9f58821" providerId="LiveId" clId="{292AFDB1-1D4C-4ED3-B7A3-0A6A2025D0EE}" dt="2025-06-07T09:34:59.350" v="223" actId="48537"/>
          <ac:spMkLst>
            <pc:docMk/>
            <pc:sldMk cId="1841590380" sldId="338"/>
            <ac:spMk id="5" creationId="{27420E32-4153-93D1-EDFE-D716D311CA9D}"/>
          </ac:spMkLst>
        </pc:spChg>
        <pc:spChg chg="add del">
          <ac:chgData name="azad sandhu" userId="e676df5ec9f58821" providerId="LiveId" clId="{292AFDB1-1D4C-4ED3-B7A3-0A6A2025D0EE}" dt="2025-06-07T09:34:59.350" v="223" actId="48537"/>
          <ac:spMkLst>
            <pc:docMk/>
            <pc:sldMk cId="1841590380" sldId="338"/>
            <ac:spMk id="11" creationId="{BD4C0BBB-0042-4603-A226-6117F3FD5B3C}"/>
          </ac:spMkLst>
        </pc:spChg>
        <pc:spChg chg="add del">
          <ac:chgData name="azad sandhu" userId="e676df5ec9f58821" providerId="LiveId" clId="{292AFDB1-1D4C-4ED3-B7A3-0A6A2025D0EE}" dt="2025-06-07T09:34:59.350" v="223" actId="48537"/>
          <ac:spMkLst>
            <pc:docMk/>
            <pc:sldMk cId="1841590380" sldId="338"/>
            <ac:spMk id="13" creationId="{EC44F520-2598-460E-9F91-B02F60830CA2}"/>
          </ac:spMkLst>
        </pc:spChg>
        <pc:spChg chg="add del">
          <ac:chgData name="azad sandhu" userId="e676df5ec9f58821" providerId="LiveId" clId="{292AFDB1-1D4C-4ED3-B7A3-0A6A2025D0EE}" dt="2025-06-07T09:34:59.350" v="223" actId="48537"/>
          <ac:spMkLst>
            <pc:docMk/>
            <pc:sldMk cId="1841590380" sldId="338"/>
            <ac:spMk id="15" creationId="{12609869-9E80-471B-A487-A53288E0E791}"/>
          </ac:spMkLst>
        </pc:spChg>
        <pc:spChg chg="add del">
          <ac:chgData name="azad sandhu" userId="e676df5ec9f58821" providerId="LiveId" clId="{292AFDB1-1D4C-4ED3-B7A3-0A6A2025D0EE}" dt="2025-06-07T09:34:59.350" v="223" actId="48537"/>
          <ac:spMkLst>
            <pc:docMk/>
            <pc:sldMk cId="1841590380" sldId="338"/>
            <ac:spMk id="17" creationId="{30563404-8DA1-408B-B56C-EF5733DAA74A}"/>
          </ac:spMkLst>
        </pc:spChg>
        <pc:spChg chg="add del">
          <ac:chgData name="azad sandhu" userId="e676df5ec9f58821" providerId="LiveId" clId="{292AFDB1-1D4C-4ED3-B7A3-0A6A2025D0EE}" dt="2025-06-07T09:34:59.350" v="223" actId="48537"/>
          <ac:spMkLst>
            <pc:docMk/>
            <pc:sldMk cId="1841590380" sldId="338"/>
            <ac:spMk id="19" creationId="{931CC731-E2EC-4834-B848-101CC27566E7}"/>
          </ac:spMkLst>
        </pc:spChg>
        <pc:picChg chg="mod ord">
          <ac:chgData name="azad sandhu" userId="e676df5ec9f58821" providerId="LiveId" clId="{292AFDB1-1D4C-4ED3-B7A3-0A6A2025D0EE}" dt="2025-06-07T09:34:59.350" v="223" actId="48537"/>
          <ac:picMkLst>
            <pc:docMk/>
            <pc:sldMk cId="1841590380" sldId="338"/>
            <ac:picMk id="6" creationId="{4AC931E7-4D77-4190-AACB-014C93A5F29F}"/>
          </ac:picMkLst>
        </pc:picChg>
      </pc:sldChg>
      <pc:sldChg chg="addSp delSp modSp new mod setBg modAnim">
        <pc:chgData name="azad sandhu" userId="e676df5ec9f58821" providerId="LiveId" clId="{292AFDB1-1D4C-4ED3-B7A3-0A6A2025D0EE}" dt="2025-06-07T15:14:46.982" v="1037"/>
        <pc:sldMkLst>
          <pc:docMk/>
          <pc:sldMk cId="3540217989" sldId="338"/>
        </pc:sldMkLst>
        <pc:spChg chg="mod ord">
          <ac:chgData name="azad sandhu" userId="e676df5ec9f58821" providerId="LiveId" clId="{292AFDB1-1D4C-4ED3-B7A3-0A6A2025D0EE}" dt="2025-06-07T09:52:53.755" v="275" actId="26606"/>
          <ac:spMkLst>
            <pc:docMk/>
            <pc:sldMk cId="3540217989" sldId="338"/>
            <ac:spMk id="2" creationId="{62161FA5-4AB9-8AA7-D215-30B415D569B6}"/>
          </ac:spMkLst>
        </pc:spChg>
        <pc:spChg chg="add del">
          <ac:chgData name="azad sandhu" userId="e676df5ec9f58821" providerId="LiveId" clId="{292AFDB1-1D4C-4ED3-B7A3-0A6A2025D0EE}" dt="2025-06-07T09:52:40.775" v="264" actId="26606"/>
          <ac:spMkLst>
            <pc:docMk/>
            <pc:sldMk cId="3540217989" sldId="338"/>
            <ac:spMk id="9" creationId="{AB8C311F-7253-4AED-9701-7FC0708C41C7}"/>
          </ac:spMkLst>
        </pc:spChg>
        <pc:spChg chg="add del">
          <ac:chgData name="azad sandhu" userId="e676df5ec9f58821" providerId="LiveId" clId="{292AFDB1-1D4C-4ED3-B7A3-0A6A2025D0EE}" dt="2025-06-07T09:52:40.775" v="264" actId="26606"/>
          <ac:spMkLst>
            <pc:docMk/>
            <pc:sldMk cId="3540217989" sldId="338"/>
            <ac:spMk id="11" creationId="{E2384209-CB15-4CDF-9D31-C44FD9A3F20D}"/>
          </ac:spMkLst>
        </pc:spChg>
        <pc:spChg chg="add del">
          <ac:chgData name="azad sandhu" userId="e676df5ec9f58821" providerId="LiveId" clId="{292AFDB1-1D4C-4ED3-B7A3-0A6A2025D0EE}" dt="2025-06-07T09:52:40.775" v="264" actId="26606"/>
          <ac:spMkLst>
            <pc:docMk/>
            <pc:sldMk cId="3540217989" sldId="338"/>
            <ac:spMk id="13" creationId="{2633B3B5-CC90-43F0-8714-D31D1F3F0209}"/>
          </ac:spMkLst>
        </pc:spChg>
        <pc:spChg chg="add del">
          <ac:chgData name="azad sandhu" userId="e676df5ec9f58821" providerId="LiveId" clId="{292AFDB1-1D4C-4ED3-B7A3-0A6A2025D0EE}" dt="2025-06-07T09:52:40.775" v="264" actId="26606"/>
          <ac:spMkLst>
            <pc:docMk/>
            <pc:sldMk cId="3540217989" sldId="338"/>
            <ac:spMk id="15" creationId="{A8D57A06-A426-446D-B02C-A2DC6B62E45E}"/>
          </ac:spMkLst>
        </pc:spChg>
        <pc:spChg chg="add del">
          <ac:chgData name="azad sandhu" userId="e676df5ec9f58821" providerId="LiveId" clId="{292AFDB1-1D4C-4ED3-B7A3-0A6A2025D0EE}" dt="2025-06-07T09:52:43.408" v="266" actId="26606"/>
          <ac:spMkLst>
            <pc:docMk/>
            <pc:sldMk cId="3540217989" sldId="338"/>
            <ac:spMk id="17" creationId="{58277E02-8052-4DAB-9140-864FC3F8140E}"/>
          </ac:spMkLst>
        </pc:spChg>
        <pc:spChg chg="add del">
          <ac:chgData name="azad sandhu" userId="e676df5ec9f58821" providerId="LiveId" clId="{292AFDB1-1D4C-4ED3-B7A3-0A6A2025D0EE}" dt="2025-06-07T09:52:43.408" v="266" actId="26606"/>
          <ac:spMkLst>
            <pc:docMk/>
            <pc:sldMk cId="3540217989" sldId="338"/>
            <ac:spMk id="18" creationId="{F7A8738A-7386-464C-98EF-9EB4F856EF6F}"/>
          </ac:spMkLst>
        </pc:spChg>
        <pc:spChg chg="add del">
          <ac:chgData name="azad sandhu" userId="e676df5ec9f58821" providerId="LiveId" clId="{292AFDB1-1D4C-4ED3-B7A3-0A6A2025D0EE}" dt="2025-06-07T09:52:43.408" v="266" actId="26606"/>
          <ac:spMkLst>
            <pc:docMk/>
            <pc:sldMk cId="3540217989" sldId="338"/>
            <ac:spMk id="19" creationId="{C4A98402-3932-4318-B57D-2E10D76DDF48}"/>
          </ac:spMkLst>
        </pc:spChg>
        <pc:spChg chg="add del">
          <ac:chgData name="azad sandhu" userId="e676df5ec9f58821" providerId="LiveId" clId="{292AFDB1-1D4C-4ED3-B7A3-0A6A2025D0EE}" dt="2025-06-07T09:52:45.347" v="268" actId="26606"/>
          <ac:spMkLst>
            <pc:docMk/>
            <pc:sldMk cId="3540217989" sldId="338"/>
            <ac:spMk id="21" creationId="{AB8C311F-7253-4AED-9701-7FC0708C41C7}"/>
          </ac:spMkLst>
        </pc:spChg>
        <pc:spChg chg="add del">
          <ac:chgData name="azad sandhu" userId="e676df5ec9f58821" providerId="LiveId" clId="{292AFDB1-1D4C-4ED3-B7A3-0A6A2025D0EE}" dt="2025-06-07T09:52:45.347" v="268" actId="26606"/>
          <ac:spMkLst>
            <pc:docMk/>
            <pc:sldMk cId="3540217989" sldId="338"/>
            <ac:spMk id="22" creationId="{E2384209-CB15-4CDF-9D31-C44FD9A3F20D}"/>
          </ac:spMkLst>
        </pc:spChg>
        <pc:spChg chg="add del">
          <ac:chgData name="azad sandhu" userId="e676df5ec9f58821" providerId="LiveId" clId="{292AFDB1-1D4C-4ED3-B7A3-0A6A2025D0EE}" dt="2025-06-07T09:52:45.347" v="268" actId="26606"/>
          <ac:spMkLst>
            <pc:docMk/>
            <pc:sldMk cId="3540217989" sldId="338"/>
            <ac:spMk id="23" creationId="{2633B3B5-CC90-43F0-8714-D31D1F3F0209}"/>
          </ac:spMkLst>
        </pc:spChg>
        <pc:spChg chg="add del">
          <ac:chgData name="azad sandhu" userId="e676df5ec9f58821" providerId="LiveId" clId="{292AFDB1-1D4C-4ED3-B7A3-0A6A2025D0EE}" dt="2025-06-07T09:52:45.347" v="268" actId="26606"/>
          <ac:spMkLst>
            <pc:docMk/>
            <pc:sldMk cId="3540217989" sldId="338"/>
            <ac:spMk id="24" creationId="{A8D57A06-A426-446D-B02C-A2DC6B62E45E}"/>
          </ac:spMkLst>
        </pc:spChg>
        <pc:spChg chg="add del">
          <ac:chgData name="azad sandhu" userId="e676df5ec9f58821" providerId="LiveId" clId="{292AFDB1-1D4C-4ED3-B7A3-0A6A2025D0EE}" dt="2025-06-07T09:52:46.805" v="270" actId="26606"/>
          <ac:spMkLst>
            <pc:docMk/>
            <pc:sldMk cId="3540217989" sldId="338"/>
            <ac:spMk id="26" creationId="{58277E02-8052-4DAB-9140-864FC3F8140E}"/>
          </ac:spMkLst>
        </pc:spChg>
        <pc:spChg chg="add del">
          <ac:chgData name="azad sandhu" userId="e676df5ec9f58821" providerId="LiveId" clId="{292AFDB1-1D4C-4ED3-B7A3-0A6A2025D0EE}" dt="2025-06-07T09:52:46.805" v="270" actId="26606"/>
          <ac:spMkLst>
            <pc:docMk/>
            <pc:sldMk cId="3540217989" sldId="338"/>
            <ac:spMk id="27" creationId="{F7A8738A-7386-464C-98EF-9EB4F856EF6F}"/>
          </ac:spMkLst>
        </pc:spChg>
        <pc:spChg chg="add del">
          <ac:chgData name="azad sandhu" userId="e676df5ec9f58821" providerId="LiveId" clId="{292AFDB1-1D4C-4ED3-B7A3-0A6A2025D0EE}" dt="2025-06-07T09:52:46.805" v="270" actId="26606"/>
          <ac:spMkLst>
            <pc:docMk/>
            <pc:sldMk cId="3540217989" sldId="338"/>
            <ac:spMk id="28" creationId="{C4A98402-3932-4318-B57D-2E10D76DDF48}"/>
          </ac:spMkLst>
        </pc:spChg>
        <pc:spChg chg="add del">
          <ac:chgData name="azad sandhu" userId="e676df5ec9f58821" providerId="LiveId" clId="{292AFDB1-1D4C-4ED3-B7A3-0A6A2025D0EE}" dt="2025-06-07T09:52:48.218" v="272" actId="26606"/>
          <ac:spMkLst>
            <pc:docMk/>
            <pc:sldMk cId="3540217989" sldId="338"/>
            <ac:spMk id="30" creationId="{77B28B41-51E7-403C-9251-56678FAC49B5}"/>
          </ac:spMkLst>
        </pc:spChg>
        <pc:spChg chg="add del">
          <ac:chgData name="azad sandhu" userId="e676df5ec9f58821" providerId="LiveId" clId="{292AFDB1-1D4C-4ED3-B7A3-0A6A2025D0EE}" dt="2025-06-07T09:52:48.218" v="272" actId="26606"/>
          <ac:spMkLst>
            <pc:docMk/>
            <pc:sldMk cId="3540217989" sldId="338"/>
            <ac:spMk id="31" creationId="{888DE5D4-5D9A-4B9D-91D0-DDC5E6088BF4}"/>
          </ac:spMkLst>
        </pc:spChg>
        <pc:spChg chg="add del">
          <ac:chgData name="azad sandhu" userId="e676df5ec9f58821" providerId="LiveId" clId="{292AFDB1-1D4C-4ED3-B7A3-0A6A2025D0EE}" dt="2025-06-07T09:52:48.218" v="272" actId="26606"/>
          <ac:spMkLst>
            <pc:docMk/>
            <pc:sldMk cId="3540217989" sldId="338"/>
            <ac:spMk id="32" creationId="{0FDC3B72-F314-4855-BD95-2BCFC51DE263}"/>
          </ac:spMkLst>
        </pc:spChg>
        <pc:spChg chg="add del">
          <ac:chgData name="azad sandhu" userId="e676df5ec9f58821" providerId="LiveId" clId="{292AFDB1-1D4C-4ED3-B7A3-0A6A2025D0EE}" dt="2025-06-07T09:52:48.218" v="272" actId="26606"/>
          <ac:spMkLst>
            <pc:docMk/>
            <pc:sldMk cId="3540217989" sldId="338"/>
            <ac:spMk id="33" creationId="{C5BBD2D3-5476-4B82-B6A1-68948AF712CB}"/>
          </ac:spMkLst>
        </pc:spChg>
        <pc:spChg chg="add del">
          <ac:chgData name="azad sandhu" userId="e676df5ec9f58821" providerId="LiveId" clId="{292AFDB1-1D4C-4ED3-B7A3-0A6A2025D0EE}" dt="2025-06-07T09:52:53.749" v="274" actId="26606"/>
          <ac:spMkLst>
            <pc:docMk/>
            <pc:sldMk cId="3540217989" sldId="338"/>
            <ac:spMk id="35" creationId="{58277E02-8052-4DAB-9140-864FC3F8140E}"/>
          </ac:spMkLst>
        </pc:spChg>
        <pc:spChg chg="add del">
          <ac:chgData name="azad sandhu" userId="e676df5ec9f58821" providerId="LiveId" clId="{292AFDB1-1D4C-4ED3-B7A3-0A6A2025D0EE}" dt="2025-06-07T09:52:53.749" v="274" actId="26606"/>
          <ac:spMkLst>
            <pc:docMk/>
            <pc:sldMk cId="3540217989" sldId="338"/>
            <ac:spMk id="36" creationId="{F7A8738A-7386-464C-98EF-9EB4F856EF6F}"/>
          </ac:spMkLst>
        </pc:spChg>
        <pc:spChg chg="add del">
          <ac:chgData name="azad sandhu" userId="e676df5ec9f58821" providerId="LiveId" clId="{292AFDB1-1D4C-4ED3-B7A3-0A6A2025D0EE}" dt="2025-06-07T09:52:53.749" v="274" actId="26606"/>
          <ac:spMkLst>
            <pc:docMk/>
            <pc:sldMk cId="3540217989" sldId="338"/>
            <ac:spMk id="37" creationId="{C4A98402-3932-4318-B57D-2E10D76DDF48}"/>
          </ac:spMkLst>
        </pc:spChg>
        <pc:spChg chg="add">
          <ac:chgData name="azad sandhu" userId="e676df5ec9f58821" providerId="LiveId" clId="{292AFDB1-1D4C-4ED3-B7A3-0A6A2025D0EE}" dt="2025-06-07T09:52:53.755" v="275" actId="26606"/>
          <ac:spMkLst>
            <pc:docMk/>
            <pc:sldMk cId="3540217989" sldId="338"/>
            <ac:spMk id="39" creationId="{8BFCC535-F368-497D-9E47-898F8F0DD8DC}"/>
          </ac:spMkLst>
        </pc:spChg>
        <pc:picChg chg="add mod">
          <ac:chgData name="azad sandhu" userId="e676df5ec9f58821" providerId="LiveId" clId="{292AFDB1-1D4C-4ED3-B7A3-0A6A2025D0EE}" dt="2025-06-07T15:14:46.982" v="1037"/>
          <ac:picMkLst>
            <pc:docMk/>
            <pc:sldMk cId="3540217989" sldId="338"/>
            <ac:picMk id="2" creationId="{9461A491-3D89-5FD5-E69F-DA301B8C18DF}"/>
          </ac:picMkLst>
        </pc:picChg>
        <pc:picChg chg="add mod">
          <ac:chgData name="azad sandhu" userId="e676df5ec9f58821" providerId="LiveId" clId="{292AFDB1-1D4C-4ED3-B7A3-0A6A2025D0EE}" dt="2025-06-07T09:52:53.755" v="275" actId="26606"/>
          <ac:picMkLst>
            <pc:docMk/>
            <pc:sldMk cId="3540217989" sldId="338"/>
            <ac:picMk id="4" creationId="{5F61FFD5-D6D1-D138-B4F0-103AA0B08357}"/>
          </ac:picMkLst>
        </pc:picChg>
      </pc:sldChg>
      <pc:sldChg chg="addSp delSp modSp new mod setBg">
        <pc:chgData name="azad sandhu" userId="e676df5ec9f58821" providerId="LiveId" clId="{292AFDB1-1D4C-4ED3-B7A3-0A6A2025D0EE}" dt="2025-06-07T11:27:23.478" v="572" actId="26606"/>
        <pc:sldMkLst>
          <pc:docMk/>
          <pc:sldMk cId="239595827" sldId="339"/>
        </pc:sldMkLst>
        <pc:spChg chg="mod ord">
          <ac:chgData name="azad sandhu" userId="e676df5ec9f58821" providerId="LiveId" clId="{292AFDB1-1D4C-4ED3-B7A3-0A6A2025D0EE}" dt="2025-06-07T10:39:01.521" v="327" actId="26606"/>
          <ac:spMkLst>
            <pc:docMk/>
            <pc:sldMk cId="239595827" sldId="339"/>
            <ac:spMk id="2" creationId="{0C8B3DC4-3397-6ECA-C021-37859BDF8EC2}"/>
          </ac:spMkLst>
        </pc:spChg>
        <pc:spChg chg="add del">
          <ac:chgData name="azad sandhu" userId="e676df5ec9f58821" providerId="LiveId" clId="{292AFDB1-1D4C-4ED3-B7A3-0A6A2025D0EE}" dt="2025-06-07T11:27:23.478" v="572" actId="26606"/>
          <ac:spMkLst>
            <pc:docMk/>
            <pc:sldMk cId="239595827" sldId="339"/>
            <ac:spMk id="9" creationId="{AB8C311F-7253-4AED-9701-7FC0708C41C7}"/>
          </ac:spMkLst>
        </pc:spChg>
        <pc:spChg chg="add del">
          <ac:chgData name="azad sandhu" userId="e676df5ec9f58821" providerId="LiveId" clId="{292AFDB1-1D4C-4ED3-B7A3-0A6A2025D0EE}" dt="2025-06-07T11:27:23.478" v="572" actId="26606"/>
          <ac:spMkLst>
            <pc:docMk/>
            <pc:sldMk cId="239595827" sldId="339"/>
            <ac:spMk id="11" creationId="{E2384209-CB15-4CDF-9D31-C44FD9A3F20D}"/>
          </ac:spMkLst>
        </pc:spChg>
        <pc:spChg chg="add del">
          <ac:chgData name="azad sandhu" userId="e676df5ec9f58821" providerId="LiveId" clId="{292AFDB1-1D4C-4ED3-B7A3-0A6A2025D0EE}" dt="2025-06-07T11:27:23.478" v="572" actId="26606"/>
          <ac:spMkLst>
            <pc:docMk/>
            <pc:sldMk cId="239595827" sldId="339"/>
            <ac:spMk id="13" creationId="{2633B3B5-CC90-43F0-8714-D31D1F3F0209}"/>
          </ac:spMkLst>
        </pc:spChg>
        <pc:spChg chg="add del">
          <ac:chgData name="azad sandhu" userId="e676df5ec9f58821" providerId="LiveId" clId="{292AFDB1-1D4C-4ED3-B7A3-0A6A2025D0EE}" dt="2025-06-07T11:27:23.478" v="572" actId="26606"/>
          <ac:spMkLst>
            <pc:docMk/>
            <pc:sldMk cId="239595827" sldId="339"/>
            <ac:spMk id="15" creationId="{A8D57A06-A426-446D-B02C-A2DC6B62E45E}"/>
          </ac:spMkLst>
        </pc:spChg>
        <pc:spChg chg="add">
          <ac:chgData name="azad sandhu" userId="e676df5ec9f58821" providerId="LiveId" clId="{292AFDB1-1D4C-4ED3-B7A3-0A6A2025D0EE}" dt="2025-06-07T11:27:23.478" v="572" actId="26606"/>
          <ac:spMkLst>
            <pc:docMk/>
            <pc:sldMk cId="239595827" sldId="339"/>
            <ac:spMk id="20" creationId="{8BFCC535-F368-497D-9E47-898F8F0DD8DC}"/>
          </ac:spMkLst>
        </pc:spChg>
        <pc:picChg chg="add mod">
          <ac:chgData name="azad sandhu" userId="e676df5ec9f58821" providerId="LiveId" clId="{292AFDB1-1D4C-4ED3-B7A3-0A6A2025D0EE}" dt="2025-06-07T11:27:23.478" v="572" actId="26606"/>
          <ac:picMkLst>
            <pc:docMk/>
            <pc:sldMk cId="239595827" sldId="339"/>
            <ac:picMk id="4" creationId="{19015E29-4130-3825-82F5-16BF5FC7C872}"/>
          </ac:picMkLst>
        </pc:picChg>
      </pc:sldChg>
      <pc:sldChg chg="addSp delSp modSp add del mod modTransition setBg">
        <pc:chgData name="azad sandhu" userId="e676df5ec9f58821" providerId="LiveId" clId="{292AFDB1-1D4C-4ED3-B7A3-0A6A2025D0EE}" dt="2025-06-07T09:34:59.350" v="223" actId="48537"/>
        <pc:sldMkLst>
          <pc:docMk/>
          <pc:sldMk cId="2610807763" sldId="339"/>
        </pc:sldMkLst>
        <pc:spChg chg="mod">
          <ac:chgData name="azad sandhu" userId="e676df5ec9f58821" providerId="LiveId" clId="{292AFDB1-1D4C-4ED3-B7A3-0A6A2025D0EE}" dt="2025-06-07T09:34:59.350" v="223" actId="48537"/>
          <ac:spMkLst>
            <pc:docMk/>
            <pc:sldMk cId="2610807763" sldId="339"/>
            <ac:spMk id="2" creationId="{EC847A10-B2E3-B857-509E-CC18012243A0}"/>
          </ac:spMkLst>
        </pc:spChg>
        <pc:spChg chg="mod">
          <ac:chgData name="azad sandhu" userId="e676df5ec9f58821" providerId="LiveId" clId="{292AFDB1-1D4C-4ED3-B7A3-0A6A2025D0EE}" dt="2025-06-07T09:34:59.350" v="223" actId="48537"/>
          <ac:spMkLst>
            <pc:docMk/>
            <pc:sldMk cId="2610807763" sldId="339"/>
            <ac:spMk id="5" creationId="{A74EA450-3E4A-91C0-89C1-12CE40596720}"/>
          </ac:spMkLst>
        </pc:spChg>
        <pc:spChg chg="add del">
          <ac:chgData name="azad sandhu" userId="e676df5ec9f58821" providerId="LiveId" clId="{292AFDB1-1D4C-4ED3-B7A3-0A6A2025D0EE}" dt="2025-06-07T09:34:59.350" v="223" actId="48537"/>
          <ac:spMkLst>
            <pc:docMk/>
            <pc:sldMk cId="2610807763" sldId="339"/>
            <ac:spMk id="11" creationId="{BD4C0BBB-0042-4603-A226-6117F3FD5B3C}"/>
          </ac:spMkLst>
        </pc:spChg>
        <pc:spChg chg="add del">
          <ac:chgData name="azad sandhu" userId="e676df5ec9f58821" providerId="LiveId" clId="{292AFDB1-1D4C-4ED3-B7A3-0A6A2025D0EE}" dt="2025-06-07T09:34:59.350" v="223" actId="48537"/>
          <ac:spMkLst>
            <pc:docMk/>
            <pc:sldMk cId="2610807763" sldId="339"/>
            <ac:spMk id="13" creationId="{EC44F520-2598-460E-9F91-B02F60830CA2}"/>
          </ac:spMkLst>
        </pc:spChg>
        <pc:spChg chg="add del">
          <ac:chgData name="azad sandhu" userId="e676df5ec9f58821" providerId="LiveId" clId="{292AFDB1-1D4C-4ED3-B7A3-0A6A2025D0EE}" dt="2025-06-07T09:34:59.350" v="223" actId="48537"/>
          <ac:spMkLst>
            <pc:docMk/>
            <pc:sldMk cId="2610807763" sldId="339"/>
            <ac:spMk id="15" creationId="{8FA96985-DEAC-46A0-B70E-39A7B867E5CB}"/>
          </ac:spMkLst>
        </pc:spChg>
        <pc:spChg chg="add del">
          <ac:chgData name="azad sandhu" userId="e676df5ec9f58821" providerId="LiveId" clId="{292AFDB1-1D4C-4ED3-B7A3-0A6A2025D0EE}" dt="2025-06-07T09:34:59.350" v="223" actId="48537"/>
          <ac:spMkLst>
            <pc:docMk/>
            <pc:sldMk cId="2610807763" sldId="339"/>
            <ac:spMk id="17" creationId="{88F7DC0D-FB41-40DE-9A2A-1621F2F269CE}"/>
          </ac:spMkLst>
        </pc:spChg>
        <pc:spChg chg="add del">
          <ac:chgData name="azad sandhu" userId="e676df5ec9f58821" providerId="LiveId" clId="{292AFDB1-1D4C-4ED3-B7A3-0A6A2025D0EE}" dt="2025-06-07T09:34:59.350" v="223" actId="48537"/>
          <ac:spMkLst>
            <pc:docMk/>
            <pc:sldMk cId="2610807763" sldId="339"/>
            <ac:spMk id="19" creationId="{AC56B1E5-8C40-4B38-9E01-086401F40D54}"/>
          </ac:spMkLst>
        </pc:spChg>
        <pc:spChg chg="add del">
          <ac:chgData name="azad sandhu" userId="e676df5ec9f58821" providerId="LiveId" clId="{292AFDB1-1D4C-4ED3-B7A3-0A6A2025D0EE}" dt="2025-06-07T09:34:59.350" v="223" actId="48537"/>
          <ac:spMkLst>
            <pc:docMk/>
            <pc:sldMk cId="2610807763" sldId="339"/>
            <ac:spMk id="21" creationId="{373BF372-AF59-4E6A-B507-99714F0DDE13}"/>
          </ac:spMkLst>
        </pc:spChg>
        <pc:spChg chg="add del">
          <ac:chgData name="azad sandhu" userId="e676df5ec9f58821" providerId="LiveId" clId="{292AFDB1-1D4C-4ED3-B7A3-0A6A2025D0EE}" dt="2025-06-07T09:34:59.350" v="223" actId="48537"/>
          <ac:spMkLst>
            <pc:docMk/>
            <pc:sldMk cId="2610807763" sldId="339"/>
            <ac:spMk id="23" creationId="{3E51228A-E070-4CBB-B003-E1F8EB0AF3FA}"/>
          </ac:spMkLst>
        </pc:spChg>
        <pc:spChg chg="add del">
          <ac:chgData name="azad sandhu" userId="e676df5ec9f58821" providerId="LiveId" clId="{292AFDB1-1D4C-4ED3-B7A3-0A6A2025D0EE}" dt="2025-06-07T09:34:59.350" v="223" actId="48537"/>
          <ac:spMkLst>
            <pc:docMk/>
            <pc:sldMk cId="2610807763" sldId="339"/>
            <ac:spMk id="27" creationId="{70CEE6E3-70B6-4693-8985-3413141EE2EA}"/>
          </ac:spMkLst>
        </pc:spChg>
      </pc:sldChg>
      <pc:sldChg chg="addSp delSp modSp add del mod modTransition setBg">
        <pc:chgData name="azad sandhu" userId="e676df5ec9f58821" providerId="LiveId" clId="{292AFDB1-1D4C-4ED3-B7A3-0A6A2025D0EE}" dt="2025-06-07T09:34:59.350" v="223" actId="48537"/>
        <pc:sldMkLst>
          <pc:docMk/>
          <pc:sldMk cId="2536009922" sldId="340"/>
        </pc:sldMkLst>
        <pc:spChg chg="mod">
          <ac:chgData name="azad sandhu" userId="e676df5ec9f58821" providerId="LiveId" clId="{292AFDB1-1D4C-4ED3-B7A3-0A6A2025D0EE}" dt="2025-06-07T09:34:59.350" v="223" actId="48537"/>
          <ac:spMkLst>
            <pc:docMk/>
            <pc:sldMk cId="2536009922" sldId="340"/>
            <ac:spMk id="2" creationId="{5EFA67B3-4C1C-9CBC-A9AE-FC483EF6E00D}"/>
          </ac:spMkLst>
        </pc:spChg>
        <pc:spChg chg="mod">
          <ac:chgData name="azad sandhu" userId="e676df5ec9f58821" providerId="LiveId" clId="{292AFDB1-1D4C-4ED3-B7A3-0A6A2025D0EE}" dt="2025-06-07T09:34:59.350" v="223" actId="48537"/>
          <ac:spMkLst>
            <pc:docMk/>
            <pc:sldMk cId="2536009922" sldId="340"/>
            <ac:spMk id="4" creationId="{20B8F63C-18D2-6D3A-13A7-C2958042C8D8}"/>
          </ac:spMkLst>
        </pc:spChg>
        <pc:spChg chg="mod">
          <ac:chgData name="azad sandhu" userId="e676df5ec9f58821" providerId="LiveId" clId="{292AFDB1-1D4C-4ED3-B7A3-0A6A2025D0EE}" dt="2025-06-07T09:34:59.350" v="223" actId="48537"/>
          <ac:spMkLst>
            <pc:docMk/>
            <pc:sldMk cId="2536009922" sldId="340"/>
            <ac:spMk id="5" creationId="{E48B24FD-901D-8F14-5771-163CEFE02382}"/>
          </ac:spMkLst>
        </pc:spChg>
        <pc:spChg chg="add del">
          <ac:chgData name="azad sandhu" userId="e676df5ec9f58821" providerId="LiveId" clId="{292AFDB1-1D4C-4ED3-B7A3-0A6A2025D0EE}" dt="2025-06-07T09:34:59.350" v="223" actId="48537"/>
          <ac:spMkLst>
            <pc:docMk/>
            <pc:sldMk cId="2536009922" sldId="340"/>
            <ac:spMk id="11" creationId="{BD4C0BBB-0042-4603-A226-6117F3FD5B3C}"/>
          </ac:spMkLst>
        </pc:spChg>
        <pc:spChg chg="add del">
          <ac:chgData name="azad sandhu" userId="e676df5ec9f58821" providerId="LiveId" clId="{292AFDB1-1D4C-4ED3-B7A3-0A6A2025D0EE}" dt="2025-06-07T09:34:59.350" v="223" actId="48537"/>
          <ac:spMkLst>
            <pc:docMk/>
            <pc:sldMk cId="2536009922" sldId="340"/>
            <ac:spMk id="13" creationId="{EC44F520-2598-460E-9F91-B02F60830CA2}"/>
          </ac:spMkLst>
        </pc:spChg>
        <pc:spChg chg="add del">
          <ac:chgData name="azad sandhu" userId="e676df5ec9f58821" providerId="LiveId" clId="{292AFDB1-1D4C-4ED3-B7A3-0A6A2025D0EE}" dt="2025-06-07T09:34:59.350" v="223" actId="48537"/>
          <ac:spMkLst>
            <pc:docMk/>
            <pc:sldMk cId="2536009922" sldId="340"/>
            <ac:spMk id="15" creationId="{12609869-9E80-471B-A487-A53288E0E791}"/>
          </ac:spMkLst>
        </pc:spChg>
        <pc:spChg chg="add del">
          <ac:chgData name="azad sandhu" userId="e676df5ec9f58821" providerId="LiveId" clId="{292AFDB1-1D4C-4ED3-B7A3-0A6A2025D0EE}" dt="2025-06-07T09:34:59.350" v="223" actId="48537"/>
          <ac:spMkLst>
            <pc:docMk/>
            <pc:sldMk cId="2536009922" sldId="340"/>
            <ac:spMk id="17" creationId="{30563404-8DA1-408B-B56C-EF5733DAA74A}"/>
          </ac:spMkLst>
        </pc:spChg>
        <pc:spChg chg="add del">
          <ac:chgData name="azad sandhu" userId="e676df5ec9f58821" providerId="LiveId" clId="{292AFDB1-1D4C-4ED3-B7A3-0A6A2025D0EE}" dt="2025-06-07T09:34:59.350" v="223" actId="48537"/>
          <ac:spMkLst>
            <pc:docMk/>
            <pc:sldMk cId="2536009922" sldId="340"/>
            <ac:spMk id="19" creationId="{931CC731-E2EC-4834-B848-101CC27566E7}"/>
          </ac:spMkLst>
        </pc:spChg>
        <pc:picChg chg="mod ord">
          <ac:chgData name="azad sandhu" userId="e676df5ec9f58821" providerId="LiveId" clId="{292AFDB1-1D4C-4ED3-B7A3-0A6A2025D0EE}" dt="2025-06-07T09:34:59.350" v="223" actId="48537"/>
          <ac:picMkLst>
            <pc:docMk/>
            <pc:sldMk cId="2536009922" sldId="340"/>
            <ac:picMk id="6" creationId="{A13D418B-23D7-4B89-99C8-2A82CC6491B0}"/>
          </ac:picMkLst>
        </pc:picChg>
      </pc:sldChg>
      <pc:sldChg chg="addSp delSp modSp new mod setBg">
        <pc:chgData name="azad sandhu" userId="e676df5ec9f58821" providerId="LiveId" clId="{292AFDB1-1D4C-4ED3-B7A3-0A6A2025D0EE}" dt="2025-06-07T11:27:33.482" v="574" actId="26606"/>
        <pc:sldMkLst>
          <pc:docMk/>
          <pc:sldMk cId="3255874768" sldId="340"/>
        </pc:sldMkLst>
        <pc:spChg chg="mod ord">
          <ac:chgData name="azad sandhu" userId="e676df5ec9f58821" providerId="LiveId" clId="{292AFDB1-1D4C-4ED3-B7A3-0A6A2025D0EE}" dt="2025-06-07T10:43:19.429" v="348" actId="26606"/>
          <ac:spMkLst>
            <pc:docMk/>
            <pc:sldMk cId="3255874768" sldId="340"/>
            <ac:spMk id="2" creationId="{EDC506AD-B7D9-10B5-C90A-42B1DEA7F217}"/>
          </ac:spMkLst>
        </pc:spChg>
        <pc:spChg chg="add del">
          <ac:chgData name="azad sandhu" userId="e676df5ec9f58821" providerId="LiveId" clId="{292AFDB1-1D4C-4ED3-B7A3-0A6A2025D0EE}" dt="2025-06-07T11:27:33.482" v="574" actId="26606"/>
          <ac:spMkLst>
            <pc:docMk/>
            <pc:sldMk cId="3255874768" sldId="340"/>
            <ac:spMk id="8" creationId="{AB8C311F-7253-4AED-9701-7FC0708C41C7}"/>
          </ac:spMkLst>
        </pc:spChg>
        <pc:spChg chg="add del">
          <ac:chgData name="azad sandhu" userId="e676df5ec9f58821" providerId="LiveId" clId="{292AFDB1-1D4C-4ED3-B7A3-0A6A2025D0EE}" dt="2025-06-07T10:41:27.769" v="333" actId="26606"/>
          <ac:spMkLst>
            <pc:docMk/>
            <pc:sldMk cId="3255874768" sldId="340"/>
            <ac:spMk id="9" creationId="{77B28B41-51E7-403C-9251-56678FAC49B5}"/>
          </ac:spMkLst>
        </pc:spChg>
        <pc:spChg chg="add del">
          <ac:chgData name="azad sandhu" userId="e676df5ec9f58821" providerId="LiveId" clId="{292AFDB1-1D4C-4ED3-B7A3-0A6A2025D0EE}" dt="2025-06-07T11:27:33.482" v="574" actId="26606"/>
          <ac:spMkLst>
            <pc:docMk/>
            <pc:sldMk cId="3255874768" sldId="340"/>
            <ac:spMk id="10" creationId="{E2384209-CB15-4CDF-9D31-C44FD9A3F20D}"/>
          </ac:spMkLst>
        </pc:spChg>
        <pc:spChg chg="add del">
          <ac:chgData name="azad sandhu" userId="e676df5ec9f58821" providerId="LiveId" clId="{292AFDB1-1D4C-4ED3-B7A3-0A6A2025D0EE}" dt="2025-06-07T10:41:27.769" v="333" actId="26606"/>
          <ac:spMkLst>
            <pc:docMk/>
            <pc:sldMk cId="3255874768" sldId="340"/>
            <ac:spMk id="11" creationId="{888DE5D4-5D9A-4B9D-91D0-DDC5E6088BF4}"/>
          </ac:spMkLst>
        </pc:spChg>
        <pc:spChg chg="add del">
          <ac:chgData name="azad sandhu" userId="e676df5ec9f58821" providerId="LiveId" clId="{292AFDB1-1D4C-4ED3-B7A3-0A6A2025D0EE}" dt="2025-06-07T11:27:33.482" v="574" actId="26606"/>
          <ac:spMkLst>
            <pc:docMk/>
            <pc:sldMk cId="3255874768" sldId="340"/>
            <ac:spMk id="12" creationId="{2633B3B5-CC90-43F0-8714-D31D1F3F0209}"/>
          </ac:spMkLst>
        </pc:spChg>
        <pc:spChg chg="add del">
          <ac:chgData name="azad sandhu" userId="e676df5ec9f58821" providerId="LiveId" clId="{292AFDB1-1D4C-4ED3-B7A3-0A6A2025D0EE}" dt="2025-06-07T10:41:27.769" v="333" actId="26606"/>
          <ac:spMkLst>
            <pc:docMk/>
            <pc:sldMk cId="3255874768" sldId="340"/>
            <ac:spMk id="13" creationId="{0FDC3B72-F314-4855-BD95-2BCFC51DE263}"/>
          </ac:spMkLst>
        </pc:spChg>
        <pc:spChg chg="add del">
          <ac:chgData name="azad sandhu" userId="e676df5ec9f58821" providerId="LiveId" clId="{292AFDB1-1D4C-4ED3-B7A3-0A6A2025D0EE}" dt="2025-06-07T11:27:33.482" v="574" actId="26606"/>
          <ac:spMkLst>
            <pc:docMk/>
            <pc:sldMk cId="3255874768" sldId="340"/>
            <ac:spMk id="14" creationId="{A8D57A06-A426-446D-B02C-A2DC6B62E45E}"/>
          </ac:spMkLst>
        </pc:spChg>
        <pc:spChg chg="add del">
          <ac:chgData name="azad sandhu" userId="e676df5ec9f58821" providerId="LiveId" clId="{292AFDB1-1D4C-4ED3-B7A3-0A6A2025D0EE}" dt="2025-06-07T10:41:27.769" v="333" actId="26606"/>
          <ac:spMkLst>
            <pc:docMk/>
            <pc:sldMk cId="3255874768" sldId="340"/>
            <ac:spMk id="15" creationId="{C5BBD2D3-5476-4B82-B6A1-68948AF712CB}"/>
          </ac:spMkLst>
        </pc:spChg>
        <pc:spChg chg="add">
          <ac:chgData name="azad sandhu" userId="e676df5ec9f58821" providerId="LiveId" clId="{292AFDB1-1D4C-4ED3-B7A3-0A6A2025D0EE}" dt="2025-06-07T11:27:33.482" v="574" actId="26606"/>
          <ac:spMkLst>
            <pc:docMk/>
            <pc:sldMk cId="3255874768" sldId="340"/>
            <ac:spMk id="16" creationId="{8BFCC535-F368-497D-9E47-898F8F0DD8DC}"/>
          </ac:spMkLst>
        </pc:spChg>
        <pc:spChg chg="add del">
          <ac:chgData name="azad sandhu" userId="e676df5ec9f58821" providerId="LiveId" clId="{292AFDB1-1D4C-4ED3-B7A3-0A6A2025D0EE}" dt="2025-06-07T10:41:28.770" v="335" actId="26606"/>
          <ac:spMkLst>
            <pc:docMk/>
            <pc:sldMk cId="3255874768" sldId="340"/>
            <ac:spMk id="17" creationId="{AB8C311F-7253-4AED-9701-7FC0708C41C7}"/>
          </ac:spMkLst>
        </pc:spChg>
        <pc:spChg chg="add del">
          <ac:chgData name="azad sandhu" userId="e676df5ec9f58821" providerId="LiveId" clId="{292AFDB1-1D4C-4ED3-B7A3-0A6A2025D0EE}" dt="2025-06-07T10:41:28.770" v="335" actId="26606"/>
          <ac:spMkLst>
            <pc:docMk/>
            <pc:sldMk cId="3255874768" sldId="340"/>
            <ac:spMk id="18" creationId="{E2384209-CB15-4CDF-9D31-C44FD9A3F20D}"/>
          </ac:spMkLst>
        </pc:spChg>
        <pc:spChg chg="add del">
          <ac:chgData name="azad sandhu" userId="e676df5ec9f58821" providerId="LiveId" clId="{292AFDB1-1D4C-4ED3-B7A3-0A6A2025D0EE}" dt="2025-06-07T10:41:28.770" v="335" actId="26606"/>
          <ac:spMkLst>
            <pc:docMk/>
            <pc:sldMk cId="3255874768" sldId="340"/>
            <ac:spMk id="19" creationId="{2633B3B5-CC90-43F0-8714-D31D1F3F0209}"/>
          </ac:spMkLst>
        </pc:spChg>
        <pc:spChg chg="add del">
          <ac:chgData name="azad sandhu" userId="e676df5ec9f58821" providerId="LiveId" clId="{292AFDB1-1D4C-4ED3-B7A3-0A6A2025D0EE}" dt="2025-06-07T10:41:28.770" v="335" actId="26606"/>
          <ac:spMkLst>
            <pc:docMk/>
            <pc:sldMk cId="3255874768" sldId="340"/>
            <ac:spMk id="20" creationId="{A8D57A06-A426-446D-B02C-A2DC6B62E45E}"/>
          </ac:spMkLst>
        </pc:spChg>
        <pc:spChg chg="add del">
          <ac:chgData name="azad sandhu" userId="e676df5ec9f58821" providerId="LiveId" clId="{292AFDB1-1D4C-4ED3-B7A3-0A6A2025D0EE}" dt="2025-06-07T10:41:34.370" v="337" actId="26606"/>
          <ac:spMkLst>
            <pc:docMk/>
            <pc:sldMk cId="3255874768" sldId="340"/>
            <ac:spMk id="22" creationId="{8BFCC535-F368-497D-9E47-898F8F0DD8DC}"/>
          </ac:spMkLst>
        </pc:spChg>
        <pc:spChg chg="add del">
          <ac:chgData name="azad sandhu" userId="e676df5ec9f58821" providerId="LiveId" clId="{292AFDB1-1D4C-4ED3-B7A3-0A6A2025D0EE}" dt="2025-06-07T10:41:35.624" v="339" actId="26606"/>
          <ac:spMkLst>
            <pc:docMk/>
            <pc:sldMk cId="3255874768" sldId="340"/>
            <ac:spMk id="24" creationId="{D25020BE-D52E-46E8-978E-760CA06AD67F}"/>
          </ac:spMkLst>
        </pc:spChg>
        <pc:spChg chg="add del">
          <ac:chgData name="azad sandhu" userId="e676df5ec9f58821" providerId="LiveId" clId="{292AFDB1-1D4C-4ED3-B7A3-0A6A2025D0EE}" dt="2025-06-07T10:41:35.624" v="339" actId="26606"/>
          <ac:spMkLst>
            <pc:docMk/>
            <pc:sldMk cId="3255874768" sldId="340"/>
            <ac:spMk id="25" creationId="{8C219970-C15E-4218-888E-431D6115B78E}"/>
          </ac:spMkLst>
        </pc:spChg>
        <pc:spChg chg="add del">
          <ac:chgData name="azad sandhu" userId="e676df5ec9f58821" providerId="LiveId" clId="{292AFDB1-1D4C-4ED3-B7A3-0A6A2025D0EE}" dt="2025-06-07T10:41:35.624" v="339" actId="26606"/>
          <ac:spMkLst>
            <pc:docMk/>
            <pc:sldMk cId="3255874768" sldId="340"/>
            <ac:spMk id="26" creationId="{08421FCA-B217-4D02-A318-6FD53699705A}"/>
          </ac:spMkLst>
        </pc:spChg>
        <pc:spChg chg="add del">
          <ac:chgData name="azad sandhu" userId="e676df5ec9f58821" providerId="LiveId" clId="{292AFDB1-1D4C-4ED3-B7A3-0A6A2025D0EE}" dt="2025-06-07T10:41:35.624" v="339" actId="26606"/>
          <ac:spMkLst>
            <pc:docMk/>
            <pc:sldMk cId="3255874768" sldId="340"/>
            <ac:spMk id="27" creationId="{184778BB-C164-4DCF-B6B7-6B8CFA5C21FE}"/>
          </ac:spMkLst>
        </pc:spChg>
        <pc:picChg chg="add del mod">
          <ac:chgData name="azad sandhu" userId="e676df5ec9f58821" providerId="LiveId" clId="{292AFDB1-1D4C-4ED3-B7A3-0A6A2025D0EE}" dt="2025-06-07T10:43:10.454" v="344" actId="478"/>
          <ac:picMkLst>
            <pc:docMk/>
            <pc:sldMk cId="3255874768" sldId="340"/>
            <ac:picMk id="4" creationId="{F18A9EF6-9BB8-B420-3B8B-0948181254EC}"/>
          </ac:picMkLst>
        </pc:picChg>
        <pc:picChg chg="add mod">
          <ac:chgData name="azad sandhu" userId="e676df5ec9f58821" providerId="LiveId" clId="{292AFDB1-1D4C-4ED3-B7A3-0A6A2025D0EE}" dt="2025-06-07T11:27:33.482" v="574" actId="26606"/>
          <ac:picMkLst>
            <pc:docMk/>
            <pc:sldMk cId="3255874768" sldId="340"/>
            <ac:picMk id="6" creationId="{88905E2D-374A-DFEB-6766-3AC245F6003D}"/>
          </ac:picMkLst>
        </pc:picChg>
      </pc:sldChg>
      <pc:sldChg chg="addSp delSp modSp new del mod setBg">
        <pc:chgData name="azad sandhu" userId="e676df5ec9f58821" providerId="LiveId" clId="{292AFDB1-1D4C-4ED3-B7A3-0A6A2025D0EE}" dt="2025-06-07T18:53:05.241" v="1272" actId="47"/>
        <pc:sldMkLst>
          <pc:docMk/>
          <pc:sldMk cId="2150649910" sldId="341"/>
        </pc:sldMkLst>
        <pc:spChg chg="mod ord">
          <ac:chgData name="azad sandhu" userId="e676df5ec9f58821" providerId="LiveId" clId="{292AFDB1-1D4C-4ED3-B7A3-0A6A2025D0EE}" dt="2025-06-07T11:02:18.028" v="404" actId="26606"/>
          <ac:spMkLst>
            <pc:docMk/>
            <pc:sldMk cId="2150649910" sldId="341"/>
            <ac:spMk id="2" creationId="{51446F6A-27A8-A013-CF96-242DBDA5F7C2}"/>
          </ac:spMkLst>
        </pc:spChg>
        <pc:spChg chg="add del">
          <ac:chgData name="azad sandhu" userId="e676df5ec9f58821" providerId="LiveId" clId="{292AFDB1-1D4C-4ED3-B7A3-0A6A2025D0EE}" dt="2025-06-07T11:02:16.619" v="401" actId="26606"/>
          <ac:spMkLst>
            <pc:docMk/>
            <pc:sldMk cId="2150649910" sldId="341"/>
            <ac:spMk id="9" creationId="{AB8C311F-7253-4AED-9701-7FC0708C41C7}"/>
          </ac:spMkLst>
        </pc:spChg>
        <pc:spChg chg="add del">
          <ac:chgData name="azad sandhu" userId="e676df5ec9f58821" providerId="LiveId" clId="{292AFDB1-1D4C-4ED3-B7A3-0A6A2025D0EE}" dt="2025-06-07T11:02:16.619" v="401" actId="26606"/>
          <ac:spMkLst>
            <pc:docMk/>
            <pc:sldMk cId="2150649910" sldId="341"/>
            <ac:spMk id="11" creationId="{E2384209-CB15-4CDF-9D31-C44FD9A3F20D}"/>
          </ac:spMkLst>
        </pc:spChg>
        <pc:spChg chg="add del">
          <ac:chgData name="azad sandhu" userId="e676df5ec9f58821" providerId="LiveId" clId="{292AFDB1-1D4C-4ED3-B7A3-0A6A2025D0EE}" dt="2025-06-07T11:02:16.619" v="401" actId="26606"/>
          <ac:spMkLst>
            <pc:docMk/>
            <pc:sldMk cId="2150649910" sldId="341"/>
            <ac:spMk id="13" creationId="{2633B3B5-CC90-43F0-8714-D31D1F3F0209}"/>
          </ac:spMkLst>
        </pc:spChg>
        <pc:spChg chg="add del">
          <ac:chgData name="azad sandhu" userId="e676df5ec9f58821" providerId="LiveId" clId="{292AFDB1-1D4C-4ED3-B7A3-0A6A2025D0EE}" dt="2025-06-07T11:02:16.619" v="401" actId="26606"/>
          <ac:spMkLst>
            <pc:docMk/>
            <pc:sldMk cId="2150649910" sldId="341"/>
            <ac:spMk id="15" creationId="{A8D57A06-A426-446D-B02C-A2DC6B62E45E}"/>
          </ac:spMkLst>
        </pc:spChg>
        <pc:spChg chg="add del">
          <ac:chgData name="azad sandhu" userId="e676df5ec9f58821" providerId="LiveId" clId="{292AFDB1-1D4C-4ED3-B7A3-0A6A2025D0EE}" dt="2025-06-07T11:02:18.012" v="403" actId="26606"/>
          <ac:spMkLst>
            <pc:docMk/>
            <pc:sldMk cId="2150649910" sldId="341"/>
            <ac:spMk id="17" creationId="{77B28B41-51E7-403C-9251-56678FAC49B5}"/>
          </ac:spMkLst>
        </pc:spChg>
        <pc:spChg chg="add del">
          <ac:chgData name="azad sandhu" userId="e676df5ec9f58821" providerId="LiveId" clId="{292AFDB1-1D4C-4ED3-B7A3-0A6A2025D0EE}" dt="2025-06-07T11:02:18.012" v="403" actId="26606"/>
          <ac:spMkLst>
            <pc:docMk/>
            <pc:sldMk cId="2150649910" sldId="341"/>
            <ac:spMk id="18" creationId="{888DE5D4-5D9A-4B9D-91D0-DDC5E6088BF4}"/>
          </ac:spMkLst>
        </pc:spChg>
        <pc:spChg chg="add del">
          <ac:chgData name="azad sandhu" userId="e676df5ec9f58821" providerId="LiveId" clId="{292AFDB1-1D4C-4ED3-B7A3-0A6A2025D0EE}" dt="2025-06-07T11:02:18.012" v="403" actId="26606"/>
          <ac:spMkLst>
            <pc:docMk/>
            <pc:sldMk cId="2150649910" sldId="341"/>
            <ac:spMk id="19" creationId="{0FDC3B72-F314-4855-BD95-2BCFC51DE263}"/>
          </ac:spMkLst>
        </pc:spChg>
        <pc:spChg chg="add del">
          <ac:chgData name="azad sandhu" userId="e676df5ec9f58821" providerId="LiveId" clId="{292AFDB1-1D4C-4ED3-B7A3-0A6A2025D0EE}" dt="2025-06-07T11:02:18.012" v="403" actId="26606"/>
          <ac:spMkLst>
            <pc:docMk/>
            <pc:sldMk cId="2150649910" sldId="341"/>
            <ac:spMk id="20" creationId="{C5BBD2D3-5476-4B82-B6A1-68948AF712CB}"/>
          </ac:spMkLst>
        </pc:spChg>
        <pc:spChg chg="add del">
          <ac:chgData name="azad sandhu" userId="e676df5ec9f58821" providerId="LiveId" clId="{292AFDB1-1D4C-4ED3-B7A3-0A6A2025D0EE}" dt="2025-06-07T11:28:20.370" v="580" actId="26606"/>
          <ac:spMkLst>
            <pc:docMk/>
            <pc:sldMk cId="2150649910" sldId="341"/>
            <ac:spMk id="22" creationId="{AB8C311F-7253-4AED-9701-7FC0708C41C7}"/>
          </ac:spMkLst>
        </pc:spChg>
        <pc:spChg chg="add del">
          <ac:chgData name="azad sandhu" userId="e676df5ec9f58821" providerId="LiveId" clId="{292AFDB1-1D4C-4ED3-B7A3-0A6A2025D0EE}" dt="2025-06-07T11:28:20.370" v="580" actId="26606"/>
          <ac:spMkLst>
            <pc:docMk/>
            <pc:sldMk cId="2150649910" sldId="341"/>
            <ac:spMk id="23" creationId="{E2384209-CB15-4CDF-9D31-C44FD9A3F20D}"/>
          </ac:spMkLst>
        </pc:spChg>
        <pc:spChg chg="add del">
          <ac:chgData name="azad sandhu" userId="e676df5ec9f58821" providerId="LiveId" clId="{292AFDB1-1D4C-4ED3-B7A3-0A6A2025D0EE}" dt="2025-06-07T11:28:20.370" v="580" actId="26606"/>
          <ac:spMkLst>
            <pc:docMk/>
            <pc:sldMk cId="2150649910" sldId="341"/>
            <ac:spMk id="24" creationId="{2633B3B5-CC90-43F0-8714-D31D1F3F0209}"/>
          </ac:spMkLst>
        </pc:spChg>
        <pc:spChg chg="add del">
          <ac:chgData name="azad sandhu" userId="e676df5ec9f58821" providerId="LiveId" clId="{292AFDB1-1D4C-4ED3-B7A3-0A6A2025D0EE}" dt="2025-06-07T11:28:20.370" v="580" actId="26606"/>
          <ac:spMkLst>
            <pc:docMk/>
            <pc:sldMk cId="2150649910" sldId="341"/>
            <ac:spMk id="25" creationId="{A8D57A06-A426-446D-B02C-A2DC6B62E45E}"/>
          </ac:spMkLst>
        </pc:spChg>
        <pc:spChg chg="add">
          <ac:chgData name="azad sandhu" userId="e676df5ec9f58821" providerId="LiveId" clId="{292AFDB1-1D4C-4ED3-B7A3-0A6A2025D0EE}" dt="2025-06-07T11:28:20.370" v="580" actId="26606"/>
          <ac:spMkLst>
            <pc:docMk/>
            <pc:sldMk cId="2150649910" sldId="341"/>
            <ac:spMk id="30" creationId="{8BFCC535-F368-497D-9E47-898F8F0DD8DC}"/>
          </ac:spMkLst>
        </pc:spChg>
        <pc:picChg chg="add mod">
          <ac:chgData name="azad sandhu" userId="e676df5ec9f58821" providerId="LiveId" clId="{292AFDB1-1D4C-4ED3-B7A3-0A6A2025D0EE}" dt="2025-06-07T11:28:20.370" v="580" actId="26606"/>
          <ac:picMkLst>
            <pc:docMk/>
            <pc:sldMk cId="2150649910" sldId="341"/>
            <ac:picMk id="4" creationId="{6AFFEA3C-9445-7F81-22B1-9958C5CF220F}"/>
          </ac:picMkLst>
        </pc:picChg>
      </pc:sldChg>
      <pc:sldChg chg="addSp delSp modSp new del mod setBg">
        <pc:chgData name="azad sandhu" userId="e676df5ec9f58821" providerId="LiveId" clId="{292AFDB1-1D4C-4ED3-B7A3-0A6A2025D0EE}" dt="2025-06-07T10:56:12.723" v="381" actId="680"/>
        <pc:sldMkLst>
          <pc:docMk/>
          <pc:sldMk cId="3860998168" sldId="341"/>
        </pc:sldMkLst>
        <pc:spChg chg="mod ord">
          <ac:chgData name="azad sandhu" userId="e676df5ec9f58821" providerId="LiveId" clId="{292AFDB1-1D4C-4ED3-B7A3-0A6A2025D0EE}" dt="2025-06-07T10:56:09.830" v="378" actId="26606"/>
          <ac:spMkLst>
            <pc:docMk/>
            <pc:sldMk cId="3860998168" sldId="341"/>
            <ac:spMk id="2" creationId="{189FF416-1CA9-365E-7DC5-15CD2D10ECD2}"/>
          </ac:spMkLst>
        </pc:spChg>
        <pc:spChg chg="add del">
          <ac:chgData name="azad sandhu" userId="e676df5ec9f58821" providerId="LiveId" clId="{292AFDB1-1D4C-4ED3-B7A3-0A6A2025D0EE}" dt="2025-06-07T10:55:43.355" v="370" actId="26606"/>
          <ac:spMkLst>
            <pc:docMk/>
            <pc:sldMk cId="3860998168" sldId="341"/>
            <ac:spMk id="9" creationId="{AB8C311F-7253-4AED-9701-7FC0708C41C7}"/>
          </ac:spMkLst>
        </pc:spChg>
        <pc:spChg chg="add del">
          <ac:chgData name="azad sandhu" userId="e676df5ec9f58821" providerId="LiveId" clId="{292AFDB1-1D4C-4ED3-B7A3-0A6A2025D0EE}" dt="2025-06-07T10:55:43.355" v="370" actId="26606"/>
          <ac:spMkLst>
            <pc:docMk/>
            <pc:sldMk cId="3860998168" sldId="341"/>
            <ac:spMk id="11" creationId="{E2384209-CB15-4CDF-9D31-C44FD9A3F20D}"/>
          </ac:spMkLst>
        </pc:spChg>
        <pc:spChg chg="add del">
          <ac:chgData name="azad sandhu" userId="e676df5ec9f58821" providerId="LiveId" clId="{292AFDB1-1D4C-4ED3-B7A3-0A6A2025D0EE}" dt="2025-06-07T10:55:43.355" v="370" actId="26606"/>
          <ac:spMkLst>
            <pc:docMk/>
            <pc:sldMk cId="3860998168" sldId="341"/>
            <ac:spMk id="13" creationId="{2633B3B5-CC90-43F0-8714-D31D1F3F0209}"/>
          </ac:spMkLst>
        </pc:spChg>
        <pc:spChg chg="add del">
          <ac:chgData name="azad sandhu" userId="e676df5ec9f58821" providerId="LiveId" clId="{292AFDB1-1D4C-4ED3-B7A3-0A6A2025D0EE}" dt="2025-06-07T10:55:43.355" v="370" actId="26606"/>
          <ac:spMkLst>
            <pc:docMk/>
            <pc:sldMk cId="3860998168" sldId="341"/>
            <ac:spMk id="15" creationId="{A8D57A06-A426-446D-B02C-A2DC6B62E45E}"/>
          </ac:spMkLst>
        </pc:spChg>
        <pc:spChg chg="add del">
          <ac:chgData name="azad sandhu" userId="e676df5ec9f58821" providerId="LiveId" clId="{292AFDB1-1D4C-4ED3-B7A3-0A6A2025D0EE}" dt="2025-06-07T10:55:48.214" v="372" actId="26606"/>
          <ac:spMkLst>
            <pc:docMk/>
            <pc:sldMk cId="3860998168" sldId="341"/>
            <ac:spMk id="17" creationId="{77B28B41-51E7-403C-9251-56678FAC49B5}"/>
          </ac:spMkLst>
        </pc:spChg>
        <pc:spChg chg="add del">
          <ac:chgData name="azad sandhu" userId="e676df5ec9f58821" providerId="LiveId" clId="{292AFDB1-1D4C-4ED3-B7A3-0A6A2025D0EE}" dt="2025-06-07T10:55:48.214" v="372" actId="26606"/>
          <ac:spMkLst>
            <pc:docMk/>
            <pc:sldMk cId="3860998168" sldId="341"/>
            <ac:spMk id="18" creationId="{888DE5D4-5D9A-4B9D-91D0-DDC5E6088BF4}"/>
          </ac:spMkLst>
        </pc:spChg>
        <pc:spChg chg="add del">
          <ac:chgData name="azad sandhu" userId="e676df5ec9f58821" providerId="LiveId" clId="{292AFDB1-1D4C-4ED3-B7A3-0A6A2025D0EE}" dt="2025-06-07T10:55:48.214" v="372" actId="26606"/>
          <ac:spMkLst>
            <pc:docMk/>
            <pc:sldMk cId="3860998168" sldId="341"/>
            <ac:spMk id="19" creationId="{0FDC3B72-F314-4855-BD95-2BCFC51DE263}"/>
          </ac:spMkLst>
        </pc:spChg>
        <pc:spChg chg="add del">
          <ac:chgData name="azad sandhu" userId="e676df5ec9f58821" providerId="LiveId" clId="{292AFDB1-1D4C-4ED3-B7A3-0A6A2025D0EE}" dt="2025-06-07T10:55:48.214" v="372" actId="26606"/>
          <ac:spMkLst>
            <pc:docMk/>
            <pc:sldMk cId="3860998168" sldId="341"/>
            <ac:spMk id="20" creationId="{C5BBD2D3-5476-4B82-B6A1-68948AF712CB}"/>
          </ac:spMkLst>
        </pc:spChg>
        <pc:spChg chg="add del">
          <ac:chgData name="azad sandhu" userId="e676df5ec9f58821" providerId="LiveId" clId="{292AFDB1-1D4C-4ED3-B7A3-0A6A2025D0EE}" dt="2025-06-07T10:55:55.599" v="374" actId="26606"/>
          <ac:spMkLst>
            <pc:docMk/>
            <pc:sldMk cId="3860998168" sldId="341"/>
            <ac:spMk id="22" creationId="{D25020BE-D52E-46E8-978E-760CA06AD67F}"/>
          </ac:spMkLst>
        </pc:spChg>
        <pc:spChg chg="add del">
          <ac:chgData name="azad sandhu" userId="e676df5ec9f58821" providerId="LiveId" clId="{292AFDB1-1D4C-4ED3-B7A3-0A6A2025D0EE}" dt="2025-06-07T10:55:55.599" v="374" actId="26606"/>
          <ac:spMkLst>
            <pc:docMk/>
            <pc:sldMk cId="3860998168" sldId="341"/>
            <ac:spMk id="23" creationId="{8C219970-C15E-4218-888E-431D6115B78E}"/>
          </ac:spMkLst>
        </pc:spChg>
        <pc:spChg chg="add del">
          <ac:chgData name="azad sandhu" userId="e676df5ec9f58821" providerId="LiveId" clId="{292AFDB1-1D4C-4ED3-B7A3-0A6A2025D0EE}" dt="2025-06-07T10:55:55.599" v="374" actId="26606"/>
          <ac:spMkLst>
            <pc:docMk/>
            <pc:sldMk cId="3860998168" sldId="341"/>
            <ac:spMk id="24" creationId="{08421FCA-B217-4D02-A318-6FD53699705A}"/>
          </ac:spMkLst>
        </pc:spChg>
        <pc:spChg chg="add del">
          <ac:chgData name="azad sandhu" userId="e676df5ec9f58821" providerId="LiveId" clId="{292AFDB1-1D4C-4ED3-B7A3-0A6A2025D0EE}" dt="2025-06-07T10:55:55.599" v="374" actId="26606"/>
          <ac:spMkLst>
            <pc:docMk/>
            <pc:sldMk cId="3860998168" sldId="341"/>
            <ac:spMk id="25" creationId="{184778BB-C164-4DCF-B6B7-6B8CFA5C21FE}"/>
          </ac:spMkLst>
        </pc:spChg>
        <pc:spChg chg="add del">
          <ac:chgData name="azad sandhu" userId="e676df5ec9f58821" providerId="LiveId" clId="{292AFDB1-1D4C-4ED3-B7A3-0A6A2025D0EE}" dt="2025-06-07T10:55:57.588" v="376" actId="26606"/>
          <ac:spMkLst>
            <pc:docMk/>
            <pc:sldMk cId="3860998168" sldId="341"/>
            <ac:spMk id="27" creationId="{3D1B583C-33DC-46C1-A487-3C0F1561A603}"/>
          </ac:spMkLst>
        </pc:spChg>
        <pc:spChg chg="add del">
          <ac:chgData name="azad sandhu" userId="e676df5ec9f58821" providerId="LiveId" clId="{292AFDB1-1D4C-4ED3-B7A3-0A6A2025D0EE}" dt="2025-06-07T10:55:57.588" v="376" actId="26606"/>
          <ac:spMkLst>
            <pc:docMk/>
            <pc:sldMk cId="3860998168" sldId="341"/>
            <ac:spMk id="28" creationId="{5FC50B02-DBC0-4880-9D31-B2C1F8B0B9EE}"/>
          </ac:spMkLst>
        </pc:spChg>
        <pc:spChg chg="add del">
          <ac:chgData name="azad sandhu" userId="e676df5ec9f58821" providerId="LiveId" clId="{292AFDB1-1D4C-4ED3-B7A3-0A6A2025D0EE}" dt="2025-06-07T10:55:57.588" v="376" actId="26606"/>
          <ac:spMkLst>
            <pc:docMk/>
            <pc:sldMk cId="3860998168" sldId="341"/>
            <ac:spMk id="29" creationId="{7CD22C47-B3C2-4143-A892-F353BBA9C181}"/>
          </ac:spMkLst>
        </pc:spChg>
        <pc:spChg chg="add del">
          <ac:chgData name="azad sandhu" userId="e676df5ec9f58821" providerId="LiveId" clId="{292AFDB1-1D4C-4ED3-B7A3-0A6A2025D0EE}" dt="2025-06-07T10:55:57.588" v="376" actId="26606"/>
          <ac:spMkLst>
            <pc:docMk/>
            <pc:sldMk cId="3860998168" sldId="341"/>
            <ac:spMk id="30" creationId="{C1431D84-09BF-4CFE-BAD5-B403FAD89984}"/>
          </ac:spMkLst>
        </pc:spChg>
        <pc:spChg chg="add del">
          <ac:chgData name="azad sandhu" userId="e676df5ec9f58821" providerId="LiveId" clId="{292AFDB1-1D4C-4ED3-B7A3-0A6A2025D0EE}" dt="2025-06-07T10:56:09.830" v="378" actId="26606"/>
          <ac:spMkLst>
            <pc:docMk/>
            <pc:sldMk cId="3860998168" sldId="341"/>
            <ac:spMk id="32" creationId="{02F1E277-A59B-4122-B0A8-8D6146670E7F}"/>
          </ac:spMkLst>
        </pc:spChg>
        <pc:spChg chg="add del">
          <ac:chgData name="azad sandhu" userId="e676df5ec9f58821" providerId="LiveId" clId="{292AFDB1-1D4C-4ED3-B7A3-0A6A2025D0EE}" dt="2025-06-07T10:56:09.830" v="378" actId="26606"/>
          <ac:spMkLst>
            <pc:docMk/>
            <pc:sldMk cId="3860998168" sldId="341"/>
            <ac:spMk id="33" creationId="{233EFF45-C116-4D49-A894-F4A9B2DF88E9}"/>
          </ac:spMkLst>
        </pc:spChg>
        <pc:spChg chg="add del">
          <ac:chgData name="azad sandhu" userId="e676df5ec9f58821" providerId="LiveId" clId="{292AFDB1-1D4C-4ED3-B7A3-0A6A2025D0EE}" dt="2025-06-07T10:56:09.830" v="378" actId="26606"/>
          <ac:spMkLst>
            <pc:docMk/>
            <pc:sldMk cId="3860998168" sldId="341"/>
            <ac:spMk id="34" creationId="{AF3B4333-6DF4-492A-AA50-4B0FDF076E27}"/>
          </ac:spMkLst>
        </pc:spChg>
        <pc:spChg chg="add del">
          <ac:chgData name="azad sandhu" userId="e676df5ec9f58821" providerId="LiveId" clId="{292AFDB1-1D4C-4ED3-B7A3-0A6A2025D0EE}" dt="2025-06-07T10:56:09.830" v="378" actId="26606"/>
          <ac:spMkLst>
            <pc:docMk/>
            <pc:sldMk cId="3860998168" sldId="341"/>
            <ac:spMk id="35" creationId="{8EDB92F6-717C-4C09-9EC2-6BC052D2751E}"/>
          </ac:spMkLst>
        </pc:spChg>
        <pc:picChg chg="add mod">
          <ac:chgData name="azad sandhu" userId="e676df5ec9f58821" providerId="LiveId" clId="{292AFDB1-1D4C-4ED3-B7A3-0A6A2025D0EE}" dt="2025-06-07T10:56:11.649" v="380" actId="931"/>
          <ac:picMkLst>
            <pc:docMk/>
            <pc:sldMk cId="3860998168" sldId="341"/>
            <ac:picMk id="4" creationId="{F25EB0A7-6829-6B2B-42D6-C63BC367A333}"/>
          </ac:picMkLst>
        </pc:picChg>
      </pc:sldChg>
      <pc:sldChg chg="addSp delSp modSp new del mod ord setBg">
        <pc:chgData name="azad sandhu" userId="e676df5ec9f58821" providerId="LiveId" clId="{292AFDB1-1D4C-4ED3-B7A3-0A6A2025D0EE}" dt="2025-06-07T18:02:06.386" v="1085" actId="2696"/>
        <pc:sldMkLst>
          <pc:docMk/>
          <pc:sldMk cId="1928694905" sldId="342"/>
        </pc:sldMkLst>
        <pc:spChg chg="mod ord">
          <ac:chgData name="azad sandhu" userId="e676df5ec9f58821" providerId="LiveId" clId="{292AFDB1-1D4C-4ED3-B7A3-0A6A2025D0EE}" dt="2025-06-07T11:02:38.657" v="409" actId="26606"/>
          <ac:spMkLst>
            <pc:docMk/>
            <pc:sldMk cId="1928694905" sldId="342"/>
            <ac:spMk id="2" creationId="{6C384296-EDE1-3223-C9CE-6CA01DBC2A43}"/>
          </ac:spMkLst>
        </pc:spChg>
        <pc:spChg chg="add del">
          <ac:chgData name="azad sandhu" userId="e676df5ec9f58821" providerId="LiveId" clId="{292AFDB1-1D4C-4ED3-B7A3-0A6A2025D0EE}" dt="2025-06-07T11:28:32.133" v="583" actId="26606"/>
          <ac:spMkLst>
            <pc:docMk/>
            <pc:sldMk cId="1928694905" sldId="342"/>
            <ac:spMk id="9" creationId="{AB8C311F-7253-4AED-9701-7FC0708C41C7}"/>
          </ac:spMkLst>
        </pc:spChg>
        <pc:spChg chg="add del">
          <ac:chgData name="azad sandhu" userId="e676df5ec9f58821" providerId="LiveId" clId="{292AFDB1-1D4C-4ED3-B7A3-0A6A2025D0EE}" dt="2025-06-07T11:28:32.133" v="583" actId="26606"/>
          <ac:spMkLst>
            <pc:docMk/>
            <pc:sldMk cId="1928694905" sldId="342"/>
            <ac:spMk id="11" creationId="{E2384209-CB15-4CDF-9D31-C44FD9A3F20D}"/>
          </ac:spMkLst>
        </pc:spChg>
        <pc:spChg chg="add del">
          <ac:chgData name="azad sandhu" userId="e676df5ec9f58821" providerId="LiveId" clId="{292AFDB1-1D4C-4ED3-B7A3-0A6A2025D0EE}" dt="2025-06-07T11:28:32.133" v="583" actId="26606"/>
          <ac:spMkLst>
            <pc:docMk/>
            <pc:sldMk cId="1928694905" sldId="342"/>
            <ac:spMk id="13" creationId="{2633B3B5-CC90-43F0-8714-D31D1F3F0209}"/>
          </ac:spMkLst>
        </pc:spChg>
        <pc:spChg chg="add del">
          <ac:chgData name="azad sandhu" userId="e676df5ec9f58821" providerId="LiveId" clId="{292AFDB1-1D4C-4ED3-B7A3-0A6A2025D0EE}" dt="2025-06-07T11:28:32.133" v="583" actId="26606"/>
          <ac:spMkLst>
            <pc:docMk/>
            <pc:sldMk cId="1928694905" sldId="342"/>
            <ac:spMk id="15" creationId="{A8D57A06-A426-446D-B02C-A2DC6B62E45E}"/>
          </ac:spMkLst>
        </pc:spChg>
        <pc:spChg chg="add">
          <ac:chgData name="azad sandhu" userId="e676df5ec9f58821" providerId="LiveId" clId="{292AFDB1-1D4C-4ED3-B7A3-0A6A2025D0EE}" dt="2025-06-07T11:28:32.133" v="583" actId="26606"/>
          <ac:spMkLst>
            <pc:docMk/>
            <pc:sldMk cId="1928694905" sldId="342"/>
            <ac:spMk id="20" creationId="{8BFCC535-F368-497D-9E47-898F8F0DD8DC}"/>
          </ac:spMkLst>
        </pc:spChg>
        <pc:picChg chg="add mod">
          <ac:chgData name="azad sandhu" userId="e676df5ec9f58821" providerId="LiveId" clId="{292AFDB1-1D4C-4ED3-B7A3-0A6A2025D0EE}" dt="2025-06-07T11:28:32.133" v="583" actId="26606"/>
          <ac:picMkLst>
            <pc:docMk/>
            <pc:sldMk cId="1928694905" sldId="342"/>
            <ac:picMk id="4" creationId="{735B8C84-191A-2CCC-4222-DA622C8B630D}"/>
          </ac:picMkLst>
        </pc:picChg>
      </pc:sldChg>
      <pc:sldChg chg="addSp delSp modSp add mod modTransition setBg modNotes">
        <pc:chgData name="azad sandhu" userId="e676df5ec9f58821" providerId="LiveId" clId="{292AFDB1-1D4C-4ED3-B7A3-0A6A2025D0EE}" dt="2025-06-07T13:26:35.746" v="634"/>
        <pc:sldMkLst>
          <pc:docMk/>
          <pc:sldMk cId="177862055" sldId="343"/>
        </pc:sldMkLst>
        <pc:spChg chg="mod">
          <ac:chgData name="azad sandhu" userId="e676df5ec9f58821" providerId="LiveId" clId="{292AFDB1-1D4C-4ED3-B7A3-0A6A2025D0EE}" dt="2025-06-07T11:27:00.562" v="570" actId="26606"/>
          <ac:spMkLst>
            <pc:docMk/>
            <pc:sldMk cId="177862055" sldId="343"/>
            <ac:spMk id="2" creationId="{A8E1100C-8EED-21F1-F0DD-14C4BC6A3980}"/>
          </ac:spMkLst>
        </pc:spChg>
        <pc:spChg chg="mod">
          <ac:chgData name="azad sandhu" userId="e676df5ec9f58821" providerId="LiveId" clId="{292AFDB1-1D4C-4ED3-B7A3-0A6A2025D0EE}" dt="2025-06-07T11:27:00.562" v="570" actId="26606"/>
          <ac:spMkLst>
            <pc:docMk/>
            <pc:sldMk cId="177862055" sldId="343"/>
            <ac:spMk id="4" creationId="{CCD6BA68-FA98-7528-BBE7-3021D1F9D4C1}"/>
          </ac:spMkLst>
        </pc:spChg>
        <pc:spChg chg="mod">
          <ac:chgData name="azad sandhu" userId="e676df5ec9f58821" providerId="LiveId" clId="{292AFDB1-1D4C-4ED3-B7A3-0A6A2025D0EE}" dt="2025-06-07T11:13:09.679" v="418" actId="48537"/>
          <ac:spMkLst>
            <pc:docMk/>
            <pc:sldMk cId="177862055" sldId="343"/>
            <ac:spMk id="5" creationId="{140721CB-EC51-463C-EE18-CE1FA6D34BAA}"/>
          </ac:spMkLst>
        </pc:spChg>
        <pc:spChg chg="add">
          <ac:chgData name="azad sandhu" userId="e676df5ec9f58821" providerId="LiveId" clId="{292AFDB1-1D4C-4ED3-B7A3-0A6A2025D0EE}" dt="2025-06-07T11:13:09.679" v="418" actId="48537"/>
          <ac:spMkLst>
            <pc:docMk/>
            <pc:sldMk cId="177862055" sldId="343"/>
            <ac:spMk id="11" creationId="{BD4C0BBB-0042-4603-A226-6117F3FD5B3C}"/>
          </ac:spMkLst>
        </pc:spChg>
        <pc:spChg chg="add del">
          <ac:chgData name="azad sandhu" userId="e676df5ec9f58821" providerId="LiveId" clId="{292AFDB1-1D4C-4ED3-B7A3-0A6A2025D0EE}" dt="2025-06-07T11:27:00.562" v="570" actId="26606"/>
          <ac:spMkLst>
            <pc:docMk/>
            <pc:sldMk cId="177862055" sldId="343"/>
            <ac:spMk id="13" creationId="{EC44F520-2598-460E-9F91-B02F60830CA2}"/>
          </ac:spMkLst>
        </pc:spChg>
        <pc:spChg chg="add del">
          <ac:chgData name="azad sandhu" userId="e676df5ec9f58821" providerId="LiveId" clId="{292AFDB1-1D4C-4ED3-B7A3-0A6A2025D0EE}" dt="2025-06-07T11:27:00.562" v="570" actId="26606"/>
          <ac:spMkLst>
            <pc:docMk/>
            <pc:sldMk cId="177862055" sldId="343"/>
            <ac:spMk id="15" creationId="{1B15ED52-F352-441B-82BF-E0EA34836D08}"/>
          </ac:spMkLst>
        </pc:spChg>
        <pc:spChg chg="add">
          <ac:chgData name="azad sandhu" userId="e676df5ec9f58821" providerId="LiveId" clId="{292AFDB1-1D4C-4ED3-B7A3-0A6A2025D0EE}" dt="2025-06-07T11:13:09.679" v="418" actId="48537"/>
          <ac:spMkLst>
            <pc:docMk/>
            <pc:sldMk cId="177862055" sldId="343"/>
            <ac:spMk id="17" creationId="{61707E60-CEC9-4661-AA82-69242EB4BDC3}"/>
          </ac:spMkLst>
        </pc:spChg>
        <pc:spChg chg="add">
          <ac:chgData name="azad sandhu" userId="e676df5ec9f58821" providerId="LiveId" clId="{292AFDB1-1D4C-4ED3-B7A3-0A6A2025D0EE}" dt="2025-06-07T11:13:09.679" v="418" actId="48537"/>
          <ac:spMkLst>
            <pc:docMk/>
            <pc:sldMk cId="177862055" sldId="343"/>
            <ac:spMk id="19" creationId="{8F035CD8-AE30-4146-96F2-036B0CE5E4F3}"/>
          </ac:spMkLst>
        </pc:spChg>
        <pc:spChg chg="add">
          <ac:chgData name="azad sandhu" userId="e676df5ec9f58821" providerId="LiveId" clId="{292AFDB1-1D4C-4ED3-B7A3-0A6A2025D0EE}" dt="2025-06-07T11:27:00.562" v="570" actId="26606"/>
          <ac:spMkLst>
            <pc:docMk/>
            <pc:sldMk cId="177862055" sldId="343"/>
            <ac:spMk id="24" creationId="{BD4C0BBB-0042-4603-A226-6117F3FD5B3C}"/>
          </ac:spMkLst>
        </pc:spChg>
        <pc:spChg chg="add">
          <ac:chgData name="azad sandhu" userId="e676df5ec9f58821" providerId="LiveId" clId="{292AFDB1-1D4C-4ED3-B7A3-0A6A2025D0EE}" dt="2025-06-07T11:27:00.562" v="570" actId="26606"/>
          <ac:spMkLst>
            <pc:docMk/>
            <pc:sldMk cId="177862055" sldId="343"/>
            <ac:spMk id="26" creationId="{EC44F520-2598-460E-9F91-B02F60830CA2}"/>
          </ac:spMkLst>
        </pc:spChg>
        <pc:spChg chg="add">
          <ac:chgData name="azad sandhu" userId="e676df5ec9f58821" providerId="LiveId" clId="{292AFDB1-1D4C-4ED3-B7A3-0A6A2025D0EE}" dt="2025-06-07T11:27:00.562" v="570" actId="26606"/>
          <ac:spMkLst>
            <pc:docMk/>
            <pc:sldMk cId="177862055" sldId="343"/>
            <ac:spMk id="28" creationId="{C4285719-470E-454C-AF62-8323075F1F5B}"/>
          </ac:spMkLst>
        </pc:spChg>
        <pc:spChg chg="add">
          <ac:chgData name="azad sandhu" userId="e676df5ec9f58821" providerId="LiveId" clId="{292AFDB1-1D4C-4ED3-B7A3-0A6A2025D0EE}" dt="2025-06-07T11:27:00.562" v="570" actId="26606"/>
          <ac:spMkLst>
            <pc:docMk/>
            <pc:sldMk cId="177862055" sldId="343"/>
            <ac:spMk id="30" creationId="{4E3AE8C3-8F65-40F4-BABE-E70F3830147B}"/>
          </ac:spMkLst>
        </pc:spChg>
        <pc:spChg chg="add">
          <ac:chgData name="azad sandhu" userId="e676df5ec9f58821" providerId="LiveId" clId="{292AFDB1-1D4C-4ED3-B7A3-0A6A2025D0EE}" dt="2025-06-07T11:27:00.562" v="570" actId="26606"/>
          <ac:spMkLst>
            <pc:docMk/>
            <pc:sldMk cId="177862055" sldId="343"/>
            <ac:spMk id="32" creationId="{E2FC4764-B8D5-4F87-95DB-3125B2D12855}"/>
          </ac:spMkLst>
        </pc:spChg>
        <pc:spChg chg="add">
          <ac:chgData name="azad sandhu" userId="e676df5ec9f58821" providerId="LiveId" clId="{292AFDB1-1D4C-4ED3-B7A3-0A6A2025D0EE}" dt="2025-06-07T11:27:00.562" v="570" actId="26606"/>
          <ac:spMkLst>
            <pc:docMk/>
            <pc:sldMk cId="177862055" sldId="343"/>
            <ac:spMk id="36" creationId="{38FAA1A1-D861-433F-88FA-1E9D6FD31D11}"/>
          </ac:spMkLst>
        </pc:spChg>
        <pc:picChg chg="mod ord">
          <ac:chgData name="azad sandhu" userId="e676df5ec9f58821" providerId="LiveId" clId="{292AFDB1-1D4C-4ED3-B7A3-0A6A2025D0EE}" dt="2025-06-07T11:13:09.679" v="418" actId="48537"/>
          <ac:picMkLst>
            <pc:docMk/>
            <pc:sldMk cId="177862055" sldId="343"/>
            <ac:picMk id="6" creationId="{C0FF13AC-9ADA-448B-8B1D-6DE681F2DC95}"/>
          </ac:picMkLst>
        </pc:picChg>
      </pc:sldChg>
      <pc:sldChg chg="addSp delSp modSp new mod setBg">
        <pc:chgData name="azad sandhu" userId="e676df5ec9f58821" providerId="LiveId" clId="{292AFDB1-1D4C-4ED3-B7A3-0A6A2025D0EE}" dt="2025-06-07T11:14:09.335" v="428" actId="26606"/>
        <pc:sldMkLst>
          <pc:docMk/>
          <pc:sldMk cId="984549791" sldId="344"/>
        </pc:sldMkLst>
        <pc:spChg chg="mod ord">
          <ac:chgData name="azad sandhu" userId="e676df5ec9f58821" providerId="LiveId" clId="{292AFDB1-1D4C-4ED3-B7A3-0A6A2025D0EE}" dt="2025-06-07T11:13:51.498" v="425" actId="26606"/>
          <ac:spMkLst>
            <pc:docMk/>
            <pc:sldMk cId="984549791" sldId="344"/>
            <ac:spMk id="2" creationId="{F05A1B8D-5821-C83D-904E-E71CAFB2CBC9}"/>
          </ac:spMkLst>
        </pc:spChg>
        <pc:spChg chg="add del">
          <ac:chgData name="azad sandhu" userId="e676df5ec9f58821" providerId="LiveId" clId="{292AFDB1-1D4C-4ED3-B7A3-0A6A2025D0EE}" dt="2025-06-07T11:14:09.335" v="428" actId="26606"/>
          <ac:spMkLst>
            <pc:docMk/>
            <pc:sldMk cId="984549791" sldId="344"/>
            <ac:spMk id="9" creationId="{AB8C311F-7253-4AED-9701-7FC0708C41C7}"/>
          </ac:spMkLst>
        </pc:spChg>
        <pc:spChg chg="add del">
          <ac:chgData name="azad sandhu" userId="e676df5ec9f58821" providerId="LiveId" clId="{292AFDB1-1D4C-4ED3-B7A3-0A6A2025D0EE}" dt="2025-06-07T11:14:09.335" v="428" actId="26606"/>
          <ac:spMkLst>
            <pc:docMk/>
            <pc:sldMk cId="984549791" sldId="344"/>
            <ac:spMk id="11" creationId="{E2384209-CB15-4CDF-9D31-C44FD9A3F20D}"/>
          </ac:spMkLst>
        </pc:spChg>
        <pc:spChg chg="add del">
          <ac:chgData name="azad sandhu" userId="e676df5ec9f58821" providerId="LiveId" clId="{292AFDB1-1D4C-4ED3-B7A3-0A6A2025D0EE}" dt="2025-06-07T11:14:09.335" v="428" actId="26606"/>
          <ac:spMkLst>
            <pc:docMk/>
            <pc:sldMk cId="984549791" sldId="344"/>
            <ac:spMk id="13" creationId="{2633B3B5-CC90-43F0-8714-D31D1F3F0209}"/>
          </ac:spMkLst>
        </pc:spChg>
        <pc:spChg chg="add del">
          <ac:chgData name="azad sandhu" userId="e676df5ec9f58821" providerId="LiveId" clId="{292AFDB1-1D4C-4ED3-B7A3-0A6A2025D0EE}" dt="2025-06-07T11:14:09.335" v="428" actId="26606"/>
          <ac:spMkLst>
            <pc:docMk/>
            <pc:sldMk cId="984549791" sldId="344"/>
            <ac:spMk id="15" creationId="{A8D57A06-A426-446D-B02C-A2DC6B62E45E}"/>
          </ac:spMkLst>
        </pc:spChg>
        <pc:spChg chg="add">
          <ac:chgData name="azad sandhu" userId="e676df5ec9f58821" providerId="LiveId" clId="{292AFDB1-1D4C-4ED3-B7A3-0A6A2025D0EE}" dt="2025-06-07T11:14:09.335" v="428" actId="26606"/>
          <ac:spMkLst>
            <pc:docMk/>
            <pc:sldMk cId="984549791" sldId="344"/>
            <ac:spMk id="20" creationId="{8BFCC535-F368-497D-9E47-898F8F0DD8DC}"/>
          </ac:spMkLst>
        </pc:spChg>
        <pc:picChg chg="add mod">
          <ac:chgData name="azad sandhu" userId="e676df5ec9f58821" providerId="LiveId" clId="{292AFDB1-1D4C-4ED3-B7A3-0A6A2025D0EE}" dt="2025-06-07T11:14:09.335" v="428" actId="26606"/>
          <ac:picMkLst>
            <pc:docMk/>
            <pc:sldMk cId="984549791" sldId="344"/>
            <ac:picMk id="4" creationId="{9064D87E-36D8-DD50-6FFD-493B175DE7D2}"/>
          </ac:picMkLst>
        </pc:picChg>
      </pc:sldChg>
      <pc:sldChg chg="new del">
        <pc:chgData name="azad sandhu" userId="e676df5ec9f58821" providerId="LiveId" clId="{292AFDB1-1D4C-4ED3-B7A3-0A6A2025D0EE}" dt="2025-06-07T11:13:37.757" v="420" actId="680"/>
        <pc:sldMkLst>
          <pc:docMk/>
          <pc:sldMk cId="1928297425" sldId="344"/>
        </pc:sldMkLst>
      </pc:sldChg>
      <pc:sldChg chg="addSp modSp new mod setBg">
        <pc:chgData name="azad sandhu" userId="e676df5ec9f58821" providerId="LiveId" clId="{292AFDB1-1D4C-4ED3-B7A3-0A6A2025D0EE}" dt="2025-06-07T11:14:30.739" v="435" actId="962"/>
        <pc:sldMkLst>
          <pc:docMk/>
          <pc:sldMk cId="3757010316" sldId="345"/>
        </pc:sldMkLst>
        <pc:spChg chg="mod ord">
          <ac:chgData name="azad sandhu" userId="e676df5ec9f58821" providerId="LiveId" clId="{292AFDB1-1D4C-4ED3-B7A3-0A6A2025D0EE}" dt="2025-06-07T11:14:28.934" v="433" actId="26606"/>
          <ac:spMkLst>
            <pc:docMk/>
            <pc:sldMk cId="3757010316" sldId="345"/>
            <ac:spMk id="2" creationId="{97154735-ACDE-33C1-635A-1ABB42B4FDF6}"/>
          </ac:spMkLst>
        </pc:spChg>
        <pc:spChg chg="add">
          <ac:chgData name="azad sandhu" userId="e676df5ec9f58821" providerId="LiveId" clId="{292AFDB1-1D4C-4ED3-B7A3-0A6A2025D0EE}" dt="2025-06-07T11:14:28.934" v="433" actId="26606"/>
          <ac:spMkLst>
            <pc:docMk/>
            <pc:sldMk cId="3757010316" sldId="345"/>
            <ac:spMk id="9" creationId="{8BFCC535-F368-497D-9E47-898F8F0DD8DC}"/>
          </ac:spMkLst>
        </pc:spChg>
        <pc:picChg chg="add mod">
          <ac:chgData name="azad sandhu" userId="e676df5ec9f58821" providerId="LiveId" clId="{292AFDB1-1D4C-4ED3-B7A3-0A6A2025D0EE}" dt="2025-06-07T11:14:30.739" v="435" actId="962"/>
          <ac:picMkLst>
            <pc:docMk/>
            <pc:sldMk cId="3757010316" sldId="345"/>
            <ac:picMk id="4" creationId="{146EA763-AE0F-8987-0273-97DD88F988FD}"/>
          </ac:picMkLst>
        </pc:picChg>
      </pc:sldChg>
      <pc:sldChg chg="addSp delSp modSp add del mod modTransition setBg">
        <pc:chgData name="azad sandhu" userId="e676df5ec9f58821" providerId="LiveId" clId="{292AFDB1-1D4C-4ED3-B7A3-0A6A2025D0EE}" dt="2025-06-07T11:21:22.424" v="439" actId="48537"/>
        <pc:sldMkLst>
          <pc:docMk/>
          <pc:sldMk cId="566155432" sldId="346"/>
        </pc:sldMkLst>
        <pc:spChg chg="mod ord">
          <ac:chgData name="azad sandhu" userId="e676df5ec9f58821" providerId="LiveId" clId="{292AFDB1-1D4C-4ED3-B7A3-0A6A2025D0EE}" dt="2025-06-07T11:21:22.424" v="439" actId="48537"/>
          <ac:spMkLst>
            <pc:docMk/>
            <pc:sldMk cId="566155432" sldId="346"/>
            <ac:spMk id="2" creationId="{8081A869-8ECE-7BE9-6AD5-BD4A9F6AD34B}"/>
          </ac:spMkLst>
        </pc:spChg>
        <pc:spChg chg="mod">
          <ac:chgData name="azad sandhu" userId="e676df5ec9f58821" providerId="LiveId" clId="{292AFDB1-1D4C-4ED3-B7A3-0A6A2025D0EE}" dt="2025-06-07T11:21:22.424" v="439" actId="48537"/>
          <ac:spMkLst>
            <pc:docMk/>
            <pc:sldMk cId="566155432" sldId="346"/>
            <ac:spMk id="4" creationId="{E6AB842C-D77D-EE42-7C18-5272A3CCC636}"/>
          </ac:spMkLst>
        </pc:spChg>
        <pc:spChg chg="mod">
          <ac:chgData name="azad sandhu" userId="e676df5ec9f58821" providerId="LiveId" clId="{292AFDB1-1D4C-4ED3-B7A3-0A6A2025D0EE}" dt="2025-06-07T11:21:22.424" v="439" actId="48537"/>
          <ac:spMkLst>
            <pc:docMk/>
            <pc:sldMk cId="566155432" sldId="346"/>
            <ac:spMk id="5" creationId="{7A427BF5-F98B-9079-290E-94C149A0AFC3}"/>
          </ac:spMkLst>
        </pc:spChg>
        <pc:spChg chg="add del">
          <ac:chgData name="azad sandhu" userId="e676df5ec9f58821" providerId="LiveId" clId="{292AFDB1-1D4C-4ED3-B7A3-0A6A2025D0EE}" dt="2025-06-07T11:21:22.424" v="439" actId="48537"/>
          <ac:spMkLst>
            <pc:docMk/>
            <pc:sldMk cId="566155432" sldId="346"/>
            <ac:spMk id="11" creationId="{BD4C0BBB-0042-4603-A226-6117F3FD5B3C}"/>
          </ac:spMkLst>
        </pc:spChg>
        <pc:spChg chg="add del">
          <ac:chgData name="azad sandhu" userId="e676df5ec9f58821" providerId="LiveId" clId="{292AFDB1-1D4C-4ED3-B7A3-0A6A2025D0EE}" dt="2025-06-07T11:21:22.424" v="439" actId="48537"/>
          <ac:spMkLst>
            <pc:docMk/>
            <pc:sldMk cId="566155432" sldId="346"/>
            <ac:spMk id="13" creationId="{EC44F520-2598-460E-9F91-B02F60830CA2}"/>
          </ac:spMkLst>
        </pc:spChg>
        <pc:spChg chg="add del">
          <ac:chgData name="azad sandhu" userId="e676df5ec9f58821" providerId="LiveId" clId="{292AFDB1-1D4C-4ED3-B7A3-0A6A2025D0EE}" dt="2025-06-07T11:21:22.424" v="439" actId="48537"/>
          <ac:spMkLst>
            <pc:docMk/>
            <pc:sldMk cId="566155432" sldId="346"/>
            <ac:spMk id="15" creationId="{6ACA6F80-D392-A64E-3CF8-F28F1CCEE67B}"/>
          </ac:spMkLst>
        </pc:spChg>
        <pc:spChg chg="add del">
          <ac:chgData name="azad sandhu" userId="e676df5ec9f58821" providerId="LiveId" clId="{292AFDB1-1D4C-4ED3-B7A3-0A6A2025D0EE}" dt="2025-06-07T11:21:22.424" v="439" actId="48537"/>
          <ac:spMkLst>
            <pc:docMk/>
            <pc:sldMk cId="566155432" sldId="346"/>
            <ac:spMk id="17" creationId="{81097DDE-1D45-40A7-9F85-72AD9472A02D}"/>
          </ac:spMkLst>
        </pc:spChg>
        <pc:spChg chg="add del">
          <ac:chgData name="azad sandhu" userId="e676df5ec9f58821" providerId="LiveId" clId="{292AFDB1-1D4C-4ED3-B7A3-0A6A2025D0EE}" dt="2025-06-07T11:21:22.424" v="439" actId="48537"/>
          <ac:spMkLst>
            <pc:docMk/>
            <pc:sldMk cId="566155432" sldId="346"/>
            <ac:spMk id="19" creationId="{415C4FE2-5362-FB30-4461-17307BE10C9C}"/>
          </ac:spMkLst>
        </pc:spChg>
        <pc:picChg chg="mod">
          <ac:chgData name="azad sandhu" userId="e676df5ec9f58821" providerId="LiveId" clId="{292AFDB1-1D4C-4ED3-B7A3-0A6A2025D0EE}" dt="2025-06-07T11:21:22.424" v="439" actId="48537"/>
          <ac:picMkLst>
            <pc:docMk/>
            <pc:sldMk cId="566155432" sldId="346"/>
            <ac:picMk id="6" creationId="{BB9B1A61-0389-4578-AB14-00D25F6A89D1}"/>
          </ac:picMkLst>
        </pc:picChg>
      </pc:sldChg>
      <pc:sldChg chg="new del">
        <pc:chgData name="azad sandhu" userId="e676df5ec9f58821" providerId="LiveId" clId="{292AFDB1-1D4C-4ED3-B7A3-0A6A2025D0EE}" dt="2025-06-07T11:21:26.460" v="441" actId="680"/>
        <pc:sldMkLst>
          <pc:docMk/>
          <pc:sldMk cId="1318431602" sldId="346"/>
        </pc:sldMkLst>
      </pc:sldChg>
      <pc:sldChg chg="addSp delSp modSp add mod modTransition setBg modNotes">
        <pc:chgData name="azad sandhu" userId="e676df5ec9f58821" providerId="LiveId" clId="{292AFDB1-1D4C-4ED3-B7A3-0A6A2025D0EE}" dt="2025-06-07T13:26:35.746" v="634"/>
        <pc:sldMkLst>
          <pc:docMk/>
          <pc:sldMk cId="3298568254" sldId="346"/>
        </pc:sldMkLst>
        <pc:spChg chg="mod ord">
          <ac:chgData name="azad sandhu" userId="e676df5ec9f58821" providerId="LiveId" clId="{292AFDB1-1D4C-4ED3-B7A3-0A6A2025D0EE}" dt="2025-06-07T11:26:46.003" v="568" actId="26606"/>
          <ac:spMkLst>
            <pc:docMk/>
            <pc:sldMk cId="3298568254" sldId="346"/>
            <ac:spMk id="2" creationId="{527DAD99-7F37-C443-47A2-D30AEC5F2362}"/>
          </ac:spMkLst>
        </pc:spChg>
        <pc:spChg chg="mod">
          <ac:chgData name="azad sandhu" userId="e676df5ec9f58821" providerId="LiveId" clId="{292AFDB1-1D4C-4ED3-B7A3-0A6A2025D0EE}" dt="2025-06-07T11:26:46.034" v="569" actId="26606"/>
          <ac:spMkLst>
            <pc:docMk/>
            <pc:sldMk cId="3298568254" sldId="346"/>
            <ac:spMk id="4" creationId="{7A6A4E91-E789-EE4F-B096-6A8393DBB9E0}"/>
          </ac:spMkLst>
        </pc:spChg>
        <pc:spChg chg="mod">
          <ac:chgData name="azad sandhu" userId="e676df5ec9f58821" providerId="LiveId" clId="{292AFDB1-1D4C-4ED3-B7A3-0A6A2025D0EE}" dt="2025-06-07T11:21:53.346" v="443" actId="48537"/>
          <ac:spMkLst>
            <pc:docMk/>
            <pc:sldMk cId="3298568254" sldId="346"/>
            <ac:spMk id="5" creationId="{7E9BB073-EC9B-196A-8D32-A852429C8045}"/>
          </ac:spMkLst>
        </pc:spChg>
        <pc:spChg chg="add">
          <ac:chgData name="azad sandhu" userId="e676df5ec9f58821" providerId="LiveId" clId="{292AFDB1-1D4C-4ED3-B7A3-0A6A2025D0EE}" dt="2025-06-07T11:21:53.346" v="443" actId="48537"/>
          <ac:spMkLst>
            <pc:docMk/>
            <pc:sldMk cId="3298568254" sldId="346"/>
            <ac:spMk id="11" creationId="{BD4C0BBB-0042-4603-A226-6117F3FD5B3C}"/>
          </ac:spMkLst>
        </pc:spChg>
        <pc:spChg chg="add del">
          <ac:chgData name="azad sandhu" userId="e676df5ec9f58821" providerId="LiveId" clId="{292AFDB1-1D4C-4ED3-B7A3-0A6A2025D0EE}" dt="2025-06-07T11:26:46.034" v="569" actId="26606"/>
          <ac:spMkLst>
            <pc:docMk/>
            <pc:sldMk cId="3298568254" sldId="346"/>
            <ac:spMk id="13" creationId="{EC44F520-2598-460E-9F91-B02F60830CA2}"/>
          </ac:spMkLst>
        </pc:spChg>
        <pc:spChg chg="add del">
          <ac:chgData name="azad sandhu" userId="e676df5ec9f58821" providerId="LiveId" clId="{292AFDB1-1D4C-4ED3-B7A3-0A6A2025D0EE}" dt="2025-06-07T11:26:46.034" v="569" actId="26606"/>
          <ac:spMkLst>
            <pc:docMk/>
            <pc:sldMk cId="3298568254" sldId="346"/>
            <ac:spMk id="15" creationId="{6ACA6F80-D392-A64E-3CF8-F28F1CCEE67B}"/>
          </ac:spMkLst>
        </pc:spChg>
        <pc:spChg chg="add del">
          <ac:chgData name="azad sandhu" userId="e676df5ec9f58821" providerId="LiveId" clId="{292AFDB1-1D4C-4ED3-B7A3-0A6A2025D0EE}" dt="2025-06-07T11:26:46.034" v="569" actId="26606"/>
          <ac:spMkLst>
            <pc:docMk/>
            <pc:sldMk cId="3298568254" sldId="346"/>
            <ac:spMk id="17" creationId="{81097DDE-1D45-40A7-9F85-72AD9472A02D}"/>
          </ac:spMkLst>
        </pc:spChg>
        <pc:spChg chg="add del">
          <ac:chgData name="azad sandhu" userId="e676df5ec9f58821" providerId="LiveId" clId="{292AFDB1-1D4C-4ED3-B7A3-0A6A2025D0EE}" dt="2025-06-07T11:26:46.034" v="569" actId="26606"/>
          <ac:spMkLst>
            <pc:docMk/>
            <pc:sldMk cId="3298568254" sldId="346"/>
            <ac:spMk id="19" creationId="{415C4FE2-5362-FB30-4461-17307BE10C9C}"/>
          </ac:spMkLst>
        </pc:spChg>
        <pc:spChg chg="add del">
          <ac:chgData name="azad sandhu" userId="e676df5ec9f58821" providerId="LiveId" clId="{292AFDB1-1D4C-4ED3-B7A3-0A6A2025D0EE}" dt="2025-06-07T11:26:40.308" v="565" actId="26606"/>
          <ac:spMkLst>
            <pc:docMk/>
            <pc:sldMk cId="3298568254" sldId="346"/>
            <ac:spMk id="24" creationId="{BD4C0BBB-0042-4603-A226-6117F3FD5B3C}"/>
          </ac:spMkLst>
        </pc:spChg>
        <pc:spChg chg="add del">
          <ac:chgData name="azad sandhu" userId="e676df5ec9f58821" providerId="LiveId" clId="{292AFDB1-1D4C-4ED3-B7A3-0A6A2025D0EE}" dt="2025-06-07T11:26:40.308" v="565" actId="26606"/>
          <ac:spMkLst>
            <pc:docMk/>
            <pc:sldMk cId="3298568254" sldId="346"/>
            <ac:spMk id="26" creationId="{EC44F520-2598-460E-9F91-B02F60830CA2}"/>
          </ac:spMkLst>
        </pc:spChg>
        <pc:spChg chg="add del">
          <ac:chgData name="azad sandhu" userId="e676df5ec9f58821" providerId="LiveId" clId="{292AFDB1-1D4C-4ED3-B7A3-0A6A2025D0EE}" dt="2025-06-07T11:26:40.308" v="565" actId="26606"/>
          <ac:spMkLst>
            <pc:docMk/>
            <pc:sldMk cId="3298568254" sldId="346"/>
            <ac:spMk id="28" creationId="{E3CBB9B1-7B7D-4BA1-A1AF-572168B39539}"/>
          </ac:spMkLst>
        </pc:spChg>
        <pc:spChg chg="add del">
          <ac:chgData name="azad sandhu" userId="e676df5ec9f58821" providerId="LiveId" clId="{292AFDB1-1D4C-4ED3-B7A3-0A6A2025D0EE}" dt="2025-06-07T11:26:40.308" v="565" actId="26606"/>
          <ac:spMkLst>
            <pc:docMk/>
            <pc:sldMk cId="3298568254" sldId="346"/>
            <ac:spMk id="30" creationId="{907741FC-B544-4A6E-B831-6789D042333D}"/>
          </ac:spMkLst>
        </pc:spChg>
        <pc:spChg chg="add del">
          <ac:chgData name="azad sandhu" userId="e676df5ec9f58821" providerId="LiveId" clId="{292AFDB1-1D4C-4ED3-B7A3-0A6A2025D0EE}" dt="2025-06-07T11:26:46.003" v="568" actId="26606"/>
          <ac:spMkLst>
            <pc:docMk/>
            <pc:sldMk cId="3298568254" sldId="346"/>
            <ac:spMk id="34" creationId="{BD4C0BBB-0042-4603-A226-6117F3FD5B3C}"/>
          </ac:spMkLst>
        </pc:spChg>
        <pc:spChg chg="add del">
          <ac:chgData name="azad sandhu" userId="e676df5ec9f58821" providerId="LiveId" clId="{292AFDB1-1D4C-4ED3-B7A3-0A6A2025D0EE}" dt="2025-06-07T11:26:46.003" v="568" actId="26606"/>
          <ac:spMkLst>
            <pc:docMk/>
            <pc:sldMk cId="3298568254" sldId="346"/>
            <ac:spMk id="35" creationId="{EC44F520-2598-460E-9F91-B02F60830CA2}"/>
          </ac:spMkLst>
        </pc:spChg>
        <pc:spChg chg="add del">
          <ac:chgData name="azad sandhu" userId="e676df5ec9f58821" providerId="LiveId" clId="{292AFDB1-1D4C-4ED3-B7A3-0A6A2025D0EE}" dt="2025-06-07T11:26:46.003" v="568" actId="26606"/>
          <ac:spMkLst>
            <pc:docMk/>
            <pc:sldMk cId="3298568254" sldId="346"/>
            <ac:spMk id="36" creationId="{ED9D89B5-CCAB-4617-B70E-501DBE3C8437}"/>
          </ac:spMkLst>
        </pc:spChg>
        <pc:spChg chg="add del">
          <ac:chgData name="azad sandhu" userId="e676df5ec9f58821" providerId="LiveId" clId="{292AFDB1-1D4C-4ED3-B7A3-0A6A2025D0EE}" dt="2025-06-07T11:26:46.003" v="568" actId="26606"/>
          <ac:spMkLst>
            <pc:docMk/>
            <pc:sldMk cId="3298568254" sldId="346"/>
            <ac:spMk id="38" creationId="{6EAE3873-25FC-4346-B1D5-82E5F9D953ED}"/>
          </ac:spMkLst>
        </pc:spChg>
        <pc:spChg chg="add">
          <ac:chgData name="azad sandhu" userId="e676df5ec9f58821" providerId="LiveId" clId="{292AFDB1-1D4C-4ED3-B7A3-0A6A2025D0EE}" dt="2025-06-07T11:26:46.034" v="569" actId="26606"/>
          <ac:spMkLst>
            <pc:docMk/>
            <pc:sldMk cId="3298568254" sldId="346"/>
            <ac:spMk id="40" creationId="{BD4C0BBB-0042-4603-A226-6117F3FD5B3C}"/>
          </ac:spMkLst>
        </pc:spChg>
        <pc:spChg chg="add">
          <ac:chgData name="azad sandhu" userId="e676df5ec9f58821" providerId="LiveId" clId="{292AFDB1-1D4C-4ED3-B7A3-0A6A2025D0EE}" dt="2025-06-07T11:26:46.034" v="569" actId="26606"/>
          <ac:spMkLst>
            <pc:docMk/>
            <pc:sldMk cId="3298568254" sldId="346"/>
            <ac:spMk id="41" creationId="{EC44F520-2598-460E-9F91-B02F60830CA2}"/>
          </ac:spMkLst>
        </pc:spChg>
        <pc:spChg chg="add">
          <ac:chgData name="azad sandhu" userId="e676df5ec9f58821" providerId="LiveId" clId="{292AFDB1-1D4C-4ED3-B7A3-0A6A2025D0EE}" dt="2025-06-07T11:26:46.034" v="569" actId="26606"/>
          <ac:spMkLst>
            <pc:docMk/>
            <pc:sldMk cId="3298568254" sldId="346"/>
            <ac:spMk id="43" creationId="{4E3AE8C3-8F65-40F4-BABE-E70F3830147B}"/>
          </ac:spMkLst>
        </pc:spChg>
        <pc:spChg chg="add">
          <ac:chgData name="azad sandhu" userId="e676df5ec9f58821" providerId="LiveId" clId="{292AFDB1-1D4C-4ED3-B7A3-0A6A2025D0EE}" dt="2025-06-07T11:26:46.034" v="569" actId="26606"/>
          <ac:spMkLst>
            <pc:docMk/>
            <pc:sldMk cId="3298568254" sldId="346"/>
            <ac:spMk id="45" creationId="{B4C1654F-94F5-497E-8ECF-F2A7E84D6A63}"/>
          </ac:spMkLst>
        </pc:spChg>
        <pc:spChg chg="add">
          <ac:chgData name="azad sandhu" userId="e676df5ec9f58821" providerId="LiveId" clId="{292AFDB1-1D4C-4ED3-B7A3-0A6A2025D0EE}" dt="2025-06-07T11:26:46.034" v="569" actId="26606"/>
          <ac:spMkLst>
            <pc:docMk/>
            <pc:sldMk cId="3298568254" sldId="346"/>
            <ac:spMk id="46" creationId="{38FAA1A1-D861-433F-88FA-1E9D6FD31D11}"/>
          </ac:spMkLst>
        </pc:spChg>
        <pc:picChg chg="mod">
          <ac:chgData name="azad sandhu" userId="e676df5ec9f58821" providerId="LiveId" clId="{292AFDB1-1D4C-4ED3-B7A3-0A6A2025D0EE}" dt="2025-06-07T11:21:53.346" v="443" actId="48537"/>
          <ac:picMkLst>
            <pc:docMk/>
            <pc:sldMk cId="3298568254" sldId="346"/>
            <ac:picMk id="6" creationId="{C38226CF-9421-470C-BDF0-FC46F071321B}"/>
          </ac:picMkLst>
        </pc:picChg>
      </pc:sldChg>
      <pc:sldChg chg="addSp modSp new mod setBg">
        <pc:chgData name="azad sandhu" userId="e676df5ec9f58821" providerId="LiveId" clId="{292AFDB1-1D4C-4ED3-B7A3-0A6A2025D0EE}" dt="2025-06-07T11:22:25.957" v="451" actId="26606"/>
        <pc:sldMkLst>
          <pc:docMk/>
          <pc:sldMk cId="2944116950" sldId="347"/>
        </pc:sldMkLst>
        <pc:spChg chg="mod ord">
          <ac:chgData name="azad sandhu" userId="e676df5ec9f58821" providerId="LiveId" clId="{292AFDB1-1D4C-4ED3-B7A3-0A6A2025D0EE}" dt="2025-06-07T11:22:25.957" v="451" actId="26606"/>
          <ac:spMkLst>
            <pc:docMk/>
            <pc:sldMk cId="2944116950" sldId="347"/>
            <ac:spMk id="2" creationId="{20D6BB72-3125-A46B-BF13-668EDC9E28D6}"/>
          </ac:spMkLst>
        </pc:spChg>
        <pc:spChg chg="add">
          <ac:chgData name="azad sandhu" userId="e676df5ec9f58821" providerId="LiveId" clId="{292AFDB1-1D4C-4ED3-B7A3-0A6A2025D0EE}" dt="2025-06-07T11:22:25.957" v="451" actId="26606"/>
          <ac:spMkLst>
            <pc:docMk/>
            <pc:sldMk cId="2944116950" sldId="347"/>
            <ac:spMk id="9" creationId="{8BFCC535-F368-497D-9E47-898F8F0DD8DC}"/>
          </ac:spMkLst>
        </pc:spChg>
        <pc:picChg chg="add mod">
          <ac:chgData name="azad sandhu" userId="e676df5ec9f58821" providerId="LiveId" clId="{292AFDB1-1D4C-4ED3-B7A3-0A6A2025D0EE}" dt="2025-06-07T11:22:25.957" v="451" actId="26606"/>
          <ac:picMkLst>
            <pc:docMk/>
            <pc:sldMk cId="2944116950" sldId="347"/>
            <ac:picMk id="4" creationId="{9C78347E-5AE4-024D-FE27-83D06208CB61}"/>
          </ac:picMkLst>
        </pc:picChg>
      </pc:sldChg>
      <pc:sldChg chg="addSp modSp new mod setBg">
        <pc:chgData name="azad sandhu" userId="e676df5ec9f58821" providerId="LiveId" clId="{292AFDB1-1D4C-4ED3-B7A3-0A6A2025D0EE}" dt="2025-06-07T11:24:43.799" v="456" actId="26606"/>
        <pc:sldMkLst>
          <pc:docMk/>
          <pc:sldMk cId="4005098021" sldId="348"/>
        </pc:sldMkLst>
        <pc:spChg chg="mod ord">
          <ac:chgData name="azad sandhu" userId="e676df5ec9f58821" providerId="LiveId" clId="{292AFDB1-1D4C-4ED3-B7A3-0A6A2025D0EE}" dt="2025-06-07T11:24:43.799" v="456" actId="26606"/>
          <ac:spMkLst>
            <pc:docMk/>
            <pc:sldMk cId="4005098021" sldId="348"/>
            <ac:spMk id="2" creationId="{83D0CA4D-4C0B-EAD4-D42A-31749697F9AC}"/>
          </ac:spMkLst>
        </pc:spChg>
        <pc:spChg chg="add">
          <ac:chgData name="azad sandhu" userId="e676df5ec9f58821" providerId="LiveId" clId="{292AFDB1-1D4C-4ED3-B7A3-0A6A2025D0EE}" dt="2025-06-07T11:24:43.799" v="456" actId="26606"/>
          <ac:spMkLst>
            <pc:docMk/>
            <pc:sldMk cId="4005098021" sldId="348"/>
            <ac:spMk id="9" creationId="{8BFCC535-F368-497D-9E47-898F8F0DD8DC}"/>
          </ac:spMkLst>
        </pc:spChg>
        <pc:picChg chg="add mod">
          <ac:chgData name="azad sandhu" userId="e676df5ec9f58821" providerId="LiveId" clId="{292AFDB1-1D4C-4ED3-B7A3-0A6A2025D0EE}" dt="2025-06-07T11:24:43.799" v="456" actId="26606"/>
          <ac:picMkLst>
            <pc:docMk/>
            <pc:sldMk cId="4005098021" sldId="348"/>
            <ac:picMk id="4" creationId="{7B767A97-EFB4-C527-B6A6-913629A189D1}"/>
          </ac:picMkLst>
        </pc:picChg>
      </pc:sldChg>
      <pc:sldChg chg="new del">
        <pc:chgData name="azad sandhu" userId="e676df5ec9f58821" providerId="LiveId" clId="{292AFDB1-1D4C-4ED3-B7A3-0A6A2025D0EE}" dt="2025-06-07T14:05:08.839" v="947" actId="680"/>
        <pc:sldMkLst>
          <pc:docMk/>
          <pc:sldMk cId="1223630945" sldId="349"/>
        </pc:sldMkLst>
      </pc:sldChg>
      <pc:sldChg chg="new del">
        <pc:chgData name="azad sandhu" userId="e676df5ec9f58821" providerId="LiveId" clId="{292AFDB1-1D4C-4ED3-B7A3-0A6A2025D0EE}" dt="2025-06-07T13:39:50.802" v="796" actId="680"/>
        <pc:sldMkLst>
          <pc:docMk/>
          <pc:sldMk cId="2155938013" sldId="349"/>
        </pc:sldMkLst>
      </pc:sldChg>
      <pc:sldChg chg="new del">
        <pc:chgData name="azad sandhu" userId="e676df5ec9f58821" providerId="LiveId" clId="{292AFDB1-1D4C-4ED3-B7A3-0A6A2025D0EE}" dt="2025-06-07T14:05:24.874" v="952" actId="680"/>
        <pc:sldMkLst>
          <pc:docMk/>
          <pc:sldMk cId="2227691002" sldId="349"/>
        </pc:sldMkLst>
      </pc:sldChg>
      <pc:sldChg chg="addSp delSp modSp add mod ord modTransition setBg">
        <pc:chgData name="azad sandhu" userId="e676df5ec9f58821" providerId="LiveId" clId="{292AFDB1-1D4C-4ED3-B7A3-0A6A2025D0EE}" dt="2025-06-07T14:31:02.306" v="996" actId="255"/>
        <pc:sldMkLst>
          <pc:docMk/>
          <pc:sldMk cId="3895078066" sldId="349"/>
        </pc:sldMkLst>
        <pc:spChg chg="mod ord">
          <ac:chgData name="azad sandhu" userId="e676df5ec9f58821" providerId="LiveId" clId="{292AFDB1-1D4C-4ED3-B7A3-0A6A2025D0EE}" dt="2025-06-07T14:25:38.420" v="980" actId="26606"/>
          <ac:spMkLst>
            <pc:docMk/>
            <pc:sldMk cId="3895078066" sldId="349"/>
            <ac:spMk id="2" creationId="{1FF85033-D02D-2A68-9350-160F3D2D0C1C}"/>
          </ac:spMkLst>
        </pc:spChg>
        <pc:spChg chg="mod ord">
          <ac:chgData name="azad sandhu" userId="e676df5ec9f58821" providerId="LiveId" clId="{292AFDB1-1D4C-4ED3-B7A3-0A6A2025D0EE}" dt="2025-06-07T14:25:38.404" v="979" actId="26606"/>
          <ac:spMkLst>
            <pc:docMk/>
            <pc:sldMk cId="3895078066" sldId="349"/>
            <ac:spMk id="4" creationId="{3335440B-BC07-64A4-71E4-8BFCB62AC5B9}"/>
          </ac:spMkLst>
        </pc:spChg>
        <pc:spChg chg="mod ord">
          <ac:chgData name="azad sandhu" userId="e676df5ec9f58821" providerId="LiveId" clId="{292AFDB1-1D4C-4ED3-B7A3-0A6A2025D0EE}" dt="2025-06-07T14:31:02.306" v="996" actId="255"/>
          <ac:spMkLst>
            <pc:docMk/>
            <pc:sldMk cId="3895078066" sldId="349"/>
            <ac:spMk id="5" creationId="{B959F366-B91C-B1B3-BE79-F7CDFFECB395}"/>
          </ac:spMkLst>
        </pc:spChg>
        <pc:spChg chg="add del mod">
          <ac:chgData name="azad sandhu" userId="e676df5ec9f58821" providerId="LiveId" clId="{292AFDB1-1D4C-4ED3-B7A3-0A6A2025D0EE}" dt="2025-06-07T14:24:58.413" v="966" actId="931"/>
          <ac:spMkLst>
            <pc:docMk/>
            <pc:sldMk cId="3895078066" sldId="349"/>
            <ac:spMk id="7" creationId="{38AF59E9-3277-B8DC-893F-FEBDF6D7DC70}"/>
          </ac:spMkLst>
        </pc:spChg>
        <pc:spChg chg="add del">
          <ac:chgData name="azad sandhu" userId="e676df5ec9f58821" providerId="LiveId" clId="{292AFDB1-1D4C-4ED3-B7A3-0A6A2025D0EE}" dt="2025-06-07T14:07:43.724" v="962" actId="26606"/>
          <ac:spMkLst>
            <pc:docMk/>
            <pc:sldMk cId="3895078066" sldId="349"/>
            <ac:spMk id="11" creationId="{BD4C0BBB-0042-4603-A226-6117F3FD5B3C}"/>
          </ac:spMkLst>
        </pc:spChg>
        <pc:spChg chg="add">
          <ac:chgData name="azad sandhu" userId="e676df5ec9f58821" providerId="LiveId" clId="{292AFDB1-1D4C-4ED3-B7A3-0A6A2025D0EE}" dt="2025-06-07T14:06:35.101" v="954" actId="48537"/>
          <ac:spMkLst>
            <pc:docMk/>
            <pc:sldMk cId="3895078066" sldId="349"/>
            <ac:spMk id="13" creationId="{EC44F520-2598-460E-9F91-B02F60830CA2}"/>
          </ac:spMkLst>
        </pc:spChg>
        <pc:spChg chg="add">
          <ac:chgData name="azad sandhu" userId="e676df5ec9f58821" providerId="LiveId" clId="{292AFDB1-1D4C-4ED3-B7A3-0A6A2025D0EE}" dt="2025-06-07T14:06:35.101" v="954" actId="48537"/>
          <ac:spMkLst>
            <pc:docMk/>
            <pc:sldMk cId="3895078066" sldId="349"/>
            <ac:spMk id="15" creationId="{12609869-9E80-471B-A487-A53288E0E791}"/>
          </ac:spMkLst>
        </pc:spChg>
        <pc:spChg chg="add del">
          <ac:chgData name="azad sandhu" userId="e676df5ec9f58821" providerId="LiveId" clId="{292AFDB1-1D4C-4ED3-B7A3-0A6A2025D0EE}" dt="2025-06-07T14:06:48.039" v="956" actId="26606"/>
          <ac:spMkLst>
            <pc:docMk/>
            <pc:sldMk cId="3895078066" sldId="349"/>
            <ac:spMk id="17" creationId="{30563404-8DA1-408B-B56C-EF5733DAA74A}"/>
          </ac:spMkLst>
        </pc:spChg>
        <pc:spChg chg="add del">
          <ac:chgData name="azad sandhu" userId="e676df5ec9f58821" providerId="LiveId" clId="{292AFDB1-1D4C-4ED3-B7A3-0A6A2025D0EE}" dt="2025-06-07T14:07:43.724" v="962" actId="26606"/>
          <ac:spMkLst>
            <pc:docMk/>
            <pc:sldMk cId="3895078066" sldId="349"/>
            <ac:spMk id="19" creationId="{931CC731-E2EC-4834-B848-101CC27566E7}"/>
          </ac:spMkLst>
        </pc:spChg>
        <pc:spChg chg="add del">
          <ac:chgData name="azad sandhu" userId="e676df5ec9f58821" providerId="LiveId" clId="{292AFDB1-1D4C-4ED3-B7A3-0A6A2025D0EE}" dt="2025-06-07T14:25:04.884" v="971" actId="26606"/>
          <ac:spMkLst>
            <pc:docMk/>
            <pc:sldMk cId="3895078066" sldId="349"/>
            <ac:spMk id="21" creationId="{BD4C0BBB-0042-4603-A226-6117F3FD5B3C}"/>
          </ac:spMkLst>
        </pc:spChg>
        <pc:spChg chg="add del">
          <ac:chgData name="azad sandhu" userId="e676df5ec9f58821" providerId="LiveId" clId="{292AFDB1-1D4C-4ED3-B7A3-0A6A2025D0EE}" dt="2025-06-07T14:25:04.884" v="971" actId="26606"/>
          <ac:spMkLst>
            <pc:docMk/>
            <pc:sldMk cId="3895078066" sldId="349"/>
            <ac:spMk id="22" creationId="{EC44F520-2598-460E-9F91-B02F60830CA2}"/>
          </ac:spMkLst>
        </pc:spChg>
        <pc:spChg chg="add del">
          <ac:chgData name="azad sandhu" userId="e676df5ec9f58821" providerId="LiveId" clId="{292AFDB1-1D4C-4ED3-B7A3-0A6A2025D0EE}" dt="2025-06-07T14:25:04.884" v="971" actId="26606"/>
          <ac:spMkLst>
            <pc:docMk/>
            <pc:sldMk cId="3895078066" sldId="349"/>
            <ac:spMk id="23" creationId="{C4285719-470E-454C-AF62-8323075F1F5B}"/>
          </ac:spMkLst>
        </pc:spChg>
        <pc:spChg chg="add del">
          <ac:chgData name="azad sandhu" userId="e676df5ec9f58821" providerId="LiveId" clId="{292AFDB1-1D4C-4ED3-B7A3-0A6A2025D0EE}" dt="2025-06-07T14:06:48.039" v="956" actId="26606"/>
          <ac:spMkLst>
            <pc:docMk/>
            <pc:sldMk cId="3895078066" sldId="349"/>
            <ac:spMk id="24" creationId="{BD4C0BBB-0042-4603-A226-6117F3FD5B3C}"/>
          </ac:spMkLst>
        </pc:spChg>
        <pc:spChg chg="add del">
          <ac:chgData name="azad sandhu" userId="e676df5ec9f58821" providerId="LiveId" clId="{292AFDB1-1D4C-4ED3-B7A3-0A6A2025D0EE}" dt="2025-06-07T14:25:04.884" v="971" actId="26606"/>
          <ac:spMkLst>
            <pc:docMk/>
            <pc:sldMk cId="3895078066" sldId="349"/>
            <ac:spMk id="25" creationId="{4E3AE8C3-8F65-40F4-BABE-E70F3830147B}"/>
          </ac:spMkLst>
        </pc:spChg>
        <pc:spChg chg="add del">
          <ac:chgData name="azad sandhu" userId="e676df5ec9f58821" providerId="LiveId" clId="{292AFDB1-1D4C-4ED3-B7A3-0A6A2025D0EE}" dt="2025-06-07T14:06:48.039" v="956" actId="26606"/>
          <ac:spMkLst>
            <pc:docMk/>
            <pc:sldMk cId="3895078066" sldId="349"/>
            <ac:spMk id="26" creationId="{EC44F520-2598-460E-9F91-B02F60830CA2}"/>
          </ac:spMkLst>
        </pc:spChg>
        <pc:spChg chg="add del">
          <ac:chgData name="azad sandhu" userId="e676df5ec9f58821" providerId="LiveId" clId="{292AFDB1-1D4C-4ED3-B7A3-0A6A2025D0EE}" dt="2025-06-07T14:06:48.039" v="956" actId="26606"/>
          <ac:spMkLst>
            <pc:docMk/>
            <pc:sldMk cId="3895078066" sldId="349"/>
            <ac:spMk id="28" creationId="{E3CBB9B1-7B7D-4BA1-A1AF-572168B39539}"/>
          </ac:spMkLst>
        </pc:spChg>
        <pc:spChg chg="add del">
          <ac:chgData name="azad sandhu" userId="e676df5ec9f58821" providerId="LiveId" clId="{292AFDB1-1D4C-4ED3-B7A3-0A6A2025D0EE}" dt="2025-06-07T14:25:04.884" v="971" actId="26606"/>
          <ac:spMkLst>
            <pc:docMk/>
            <pc:sldMk cId="3895078066" sldId="349"/>
            <ac:spMk id="29" creationId="{B4C1654F-94F5-497E-8ECF-F2A7E84D6A63}"/>
          </ac:spMkLst>
        </pc:spChg>
        <pc:spChg chg="add del">
          <ac:chgData name="azad sandhu" userId="e676df5ec9f58821" providerId="LiveId" clId="{292AFDB1-1D4C-4ED3-B7A3-0A6A2025D0EE}" dt="2025-06-07T14:06:48.039" v="956" actId="26606"/>
          <ac:spMkLst>
            <pc:docMk/>
            <pc:sldMk cId="3895078066" sldId="349"/>
            <ac:spMk id="30" creationId="{907741FC-B544-4A6E-B831-6789D042333D}"/>
          </ac:spMkLst>
        </pc:spChg>
        <pc:spChg chg="add del">
          <ac:chgData name="azad sandhu" userId="e676df5ec9f58821" providerId="LiveId" clId="{292AFDB1-1D4C-4ED3-B7A3-0A6A2025D0EE}" dt="2025-06-07T14:25:04.884" v="971" actId="26606"/>
          <ac:spMkLst>
            <pc:docMk/>
            <pc:sldMk cId="3895078066" sldId="349"/>
            <ac:spMk id="31" creationId="{38FAA1A1-D861-433F-88FA-1E9D6FD31D11}"/>
          </ac:spMkLst>
        </pc:spChg>
        <pc:spChg chg="add del">
          <ac:chgData name="azad sandhu" userId="e676df5ec9f58821" providerId="LiveId" clId="{292AFDB1-1D4C-4ED3-B7A3-0A6A2025D0EE}" dt="2025-06-07T14:06:48.039" v="956" actId="26606"/>
          <ac:spMkLst>
            <pc:docMk/>
            <pc:sldMk cId="3895078066" sldId="349"/>
            <ac:spMk id="32" creationId="{3F0BE7ED-7814-4273-B18A-F26CC0380380}"/>
          </ac:spMkLst>
        </pc:spChg>
        <pc:spChg chg="add del">
          <ac:chgData name="azad sandhu" userId="e676df5ec9f58821" providerId="LiveId" clId="{292AFDB1-1D4C-4ED3-B7A3-0A6A2025D0EE}" dt="2025-06-07T14:07:17.126" v="961" actId="26606"/>
          <ac:spMkLst>
            <pc:docMk/>
            <pc:sldMk cId="3895078066" sldId="349"/>
            <ac:spMk id="34" creationId="{B4C1654F-94F5-497E-8ECF-F2A7E84D6A63}"/>
          </ac:spMkLst>
        </pc:spChg>
        <pc:spChg chg="add del">
          <ac:chgData name="azad sandhu" userId="e676df5ec9f58821" providerId="LiveId" clId="{292AFDB1-1D4C-4ED3-B7A3-0A6A2025D0EE}" dt="2025-06-07T14:07:17.126" v="961" actId="26606"/>
          <ac:spMkLst>
            <pc:docMk/>
            <pc:sldMk cId="3895078066" sldId="349"/>
            <ac:spMk id="35" creationId="{BD4C0BBB-0042-4603-A226-6117F3FD5B3C}"/>
          </ac:spMkLst>
        </pc:spChg>
        <pc:spChg chg="add del">
          <ac:chgData name="azad sandhu" userId="e676df5ec9f58821" providerId="LiveId" clId="{292AFDB1-1D4C-4ED3-B7A3-0A6A2025D0EE}" dt="2025-06-07T14:07:17.126" v="961" actId="26606"/>
          <ac:spMkLst>
            <pc:docMk/>
            <pc:sldMk cId="3895078066" sldId="349"/>
            <ac:spMk id="36" creationId="{38FAA1A1-D861-433F-88FA-1E9D6FD31D11}"/>
          </ac:spMkLst>
        </pc:spChg>
        <pc:spChg chg="add del">
          <ac:chgData name="azad sandhu" userId="e676df5ec9f58821" providerId="LiveId" clId="{292AFDB1-1D4C-4ED3-B7A3-0A6A2025D0EE}" dt="2025-06-07T14:07:17.126" v="961" actId="26606"/>
          <ac:spMkLst>
            <pc:docMk/>
            <pc:sldMk cId="3895078066" sldId="349"/>
            <ac:spMk id="37" creationId="{EC44F520-2598-460E-9F91-B02F60830CA2}"/>
          </ac:spMkLst>
        </pc:spChg>
        <pc:spChg chg="add del">
          <ac:chgData name="azad sandhu" userId="e676df5ec9f58821" providerId="LiveId" clId="{292AFDB1-1D4C-4ED3-B7A3-0A6A2025D0EE}" dt="2025-06-07T14:07:17.126" v="961" actId="26606"/>
          <ac:spMkLst>
            <pc:docMk/>
            <pc:sldMk cId="3895078066" sldId="349"/>
            <ac:spMk id="38" creationId="{C4285719-470E-454C-AF62-8323075F1F5B}"/>
          </ac:spMkLst>
        </pc:spChg>
        <pc:spChg chg="add del">
          <ac:chgData name="azad sandhu" userId="e676df5ec9f58821" providerId="LiveId" clId="{292AFDB1-1D4C-4ED3-B7A3-0A6A2025D0EE}" dt="2025-06-07T14:07:17.126" v="961" actId="26606"/>
          <ac:spMkLst>
            <pc:docMk/>
            <pc:sldMk cId="3895078066" sldId="349"/>
            <ac:spMk id="40" creationId="{E2FC4764-B8D5-4F87-95DB-3125B2D12855}"/>
          </ac:spMkLst>
        </pc:spChg>
        <pc:spChg chg="add del">
          <ac:chgData name="azad sandhu" userId="e676df5ec9f58821" providerId="LiveId" clId="{292AFDB1-1D4C-4ED3-B7A3-0A6A2025D0EE}" dt="2025-06-07T14:25:04.874" v="970" actId="26606"/>
          <ac:spMkLst>
            <pc:docMk/>
            <pc:sldMk cId="3895078066" sldId="349"/>
            <ac:spMk id="42" creationId="{31D5E60A-D6B1-4F21-A993-313958AF0C00}"/>
          </ac:spMkLst>
        </pc:spChg>
        <pc:spChg chg="add del">
          <ac:chgData name="azad sandhu" userId="e676df5ec9f58821" providerId="LiveId" clId="{292AFDB1-1D4C-4ED3-B7A3-0A6A2025D0EE}" dt="2025-06-07T14:25:04.874" v="970" actId="26606"/>
          <ac:spMkLst>
            <pc:docMk/>
            <pc:sldMk cId="3895078066" sldId="349"/>
            <ac:spMk id="43" creationId="{93DAF4AA-9270-40B5-B73C-B11B9A92F0BC}"/>
          </ac:spMkLst>
        </pc:spChg>
        <pc:spChg chg="add del">
          <ac:chgData name="azad sandhu" userId="e676df5ec9f58821" providerId="LiveId" clId="{292AFDB1-1D4C-4ED3-B7A3-0A6A2025D0EE}" dt="2025-06-07T14:25:04.874" v="970" actId="26606"/>
          <ac:spMkLst>
            <pc:docMk/>
            <pc:sldMk cId="3895078066" sldId="349"/>
            <ac:spMk id="44" creationId="{5B7BB16B-E108-4C64-97D5-7AC67CC5E2C7}"/>
          </ac:spMkLst>
        </pc:spChg>
        <pc:spChg chg="del">
          <ac:chgData name="azad sandhu" userId="e676df5ec9f58821" providerId="LiveId" clId="{292AFDB1-1D4C-4ED3-B7A3-0A6A2025D0EE}" dt="2025-06-07T14:25:04.874" v="970" actId="26606"/>
          <ac:spMkLst>
            <pc:docMk/>
            <pc:sldMk cId="3895078066" sldId="349"/>
            <ac:spMk id="46" creationId="{A5F6A003-4671-4F7B-A12E-2946D61E435F}"/>
          </ac:spMkLst>
        </pc:spChg>
        <pc:spChg chg="add del">
          <ac:chgData name="azad sandhu" userId="e676df5ec9f58821" providerId="LiveId" clId="{292AFDB1-1D4C-4ED3-B7A3-0A6A2025D0EE}" dt="2025-06-07T14:25:38.420" v="980" actId="26606"/>
          <ac:spMkLst>
            <pc:docMk/>
            <pc:sldMk cId="3895078066" sldId="349"/>
            <ac:spMk id="48" creationId="{BD4C0BBB-0042-4603-A226-6117F3FD5B3C}"/>
          </ac:spMkLst>
        </pc:spChg>
        <pc:spChg chg="add del">
          <ac:chgData name="azad sandhu" userId="e676df5ec9f58821" providerId="LiveId" clId="{292AFDB1-1D4C-4ED3-B7A3-0A6A2025D0EE}" dt="2025-06-07T14:25:38.404" v="979" actId="26606"/>
          <ac:spMkLst>
            <pc:docMk/>
            <pc:sldMk cId="3895078066" sldId="349"/>
            <ac:spMk id="49" creationId="{EC44F520-2598-460E-9F91-B02F60830CA2}"/>
          </ac:spMkLst>
        </pc:spChg>
        <pc:spChg chg="add del">
          <ac:chgData name="azad sandhu" userId="e676df5ec9f58821" providerId="LiveId" clId="{292AFDB1-1D4C-4ED3-B7A3-0A6A2025D0EE}" dt="2025-06-07T14:25:38.420" v="980" actId="26606"/>
          <ac:spMkLst>
            <pc:docMk/>
            <pc:sldMk cId="3895078066" sldId="349"/>
            <ac:spMk id="50" creationId="{979E27D9-03C7-44E2-9FF8-15D0C8506AF7}"/>
          </ac:spMkLst>
        </pc:spChg>
        <pc:spChg chg="add del">
          <ac:chgData name="azad sandhu" userId="e676df5ec9f58821" providerId="LiveId" clId="{292AFDB1-1D4C-4ED3-B7A3-0A6A2025D0EE}" dt="2025-06-07T14:25:38.420" v="980" actId="26606"/>
          <ac:spMkLst>
            <pc:docMk/>
            <pc:sldMk cId="3895078066" sldId="349"/>
            <ac:spMk id="52" creationId="{AC8F6C8C-AB5A-4548-942D-E3FD40ACBC49}"/>
          </ac:spMkLst>
        </pc:spChg>
        <pc:spChg chg="add del">
          <ac:chgData name="azad sandhu" userId="e676df5ec9f58821" providerId="LiveId" clId="{292AFDB1-1D4C-4ED3-B7A3-0A6A2025D0EE}" dt="2025-06-07T14:25:21.306" v="975" actId="26606"/>
          <ac:spMkLst>
            <pc:docMk/>
            <pc:sldMk cId="3895078066" sldId="349"/>
            <ac:spMk id="57" creationId="{BD4C0BBB-0042-4603-A226-6117F3FD5B3C}"/>
          </ac:spMkLst>
        </pc:spChg>
        <pc:spChg chg="add del">
          <ac:chgData name="azad sandhu" userId="e676df5ec9f58821" providerId="LiveId" clId="{292AFDB1-1D4C-4ED3-B7A3-0A6A2025D0EE}" dt="2025-06-07T14:25:21.306" v="975" actId="26606"/>
          <ac:spMkLst>
            <pc:docMk/>
            <pc:sldMk cId="3895078066" sldId="349"/>
            <ac:spMk id="59" creationId="{EC44F520-2598-460E-9F91-B02F60830CA2}"/>
          </ac:spMkLst>
        </pc:spChg>
        <pc:spChg chg="add del">
          <ac:chgData name="azad sandhu" userId="e676df5ec9f58821" providerId="LiveId" clId="{292AFDB1-1D4C-4ED3-B7A3-0A6A2025D0EE}" dt="2025-06-07T14:25:21.306" v="975" actId="26606"/>
          <ac:spMkLst>
            <pc:docMk/>
            <pc:sldMk cId="3895078066" sldId="349"/>
            <ac:spMk id="65" creationId="{6EAE3873-25FC-4346-B1D5-82E5F9D953ED}"/>
          </ac:spMkLst>
        </pc:spChg>
        <pc:spChg chg="add del">
          <ac:chgData name="azad sandhu" userId="e676df5ec9f58821" providerId="LiveId" clId="{292AFDB1-1D4C-4ED3-B7A3-0A6A2025D0EE}" dt="2025-06-07T14:25:33.474" v="977" actId="26606"/>
          <ac:spMkLst>
            <pc:docMk/>
            <pc:sldMk cId="3895078066" sldId="349"/>
            <ac:spMk id="67" creationId="{BD4C0BBB-0042-4603-A226-6117F3FD5B3C}"/>
          </ac:spMkLst>
        </pc:spChg>
        <pc:spChg chg="add del">
          <ac:chgData name="azad sandhu" userId="e676df5ec9f58821" providerId="LiveId" clId="{292AFDB1-1D4C-4ED3-B7A3-0A6A2025D0EE}" dt="2025-06-07T14:25:33.474" v="977" actId="26606"/>
          <ac:spMkLst>
            <pc:docMk/>
            <pc:sldMk cId="3895078066" sldId="349"/>
            <ac:spMk id="68" creationId="{EC44F520-2598-460E-9F91-B02F60830CA2}"/>
          </ac:spMkLst>
        </pc:spChg>
        <pc:spChg chg="add del">
          <ac:chgData name="azad sandhu" userId="e676df5ec9f58821" providerId="LiveId" clId="{292AFDB1-1D4C-4ED3-B7A3-0A6A2025D0EE}" dt="2025-06-07T14:25:33.474" v="977" actId="26606"/>
          <ac:spMkLst>
            <pc:docMk/>
            <pc:sldMk cId="3895078066" sldId="349"/>
            <ac:spMk id="69" creationId="{11D6A2A3-F101-46F7-8B6F-1C699CAFE9AD}"/>
          </ac:spMkLst>
        </pc:spChg>
        <pc:spChg chg="add del">
          <ac:chgData name="azad sandhu" userId="e676df5ec9f58821" providerId="LiveId" clId="{292AFDB1-1D4C-4ED3-B7A3-0A6A2025D0EE}" dt="2025-06-07T14:25:33.474" v="977" actId="26606"/>
          <ac:spMkLst>
            <pc:docMk/>
            <pc:sldMk cId="3895078066" sldId="349"/>
            <ac:spMk id="70" creationId="{529E760E-527D-4053-A309-F2BDE12501CD}"/>
          </ac:spMkLst>
        </pc:spChg>
        <pc:spChg chg="add del">
          <ac:chgData name="azad sandhu" userId="e676df5ec9f58821" providerId="LiveId" clId="{292AFDB1-1D4C-4ED3-B7A3-0A6A2025D0EE}" dt="2025-06-07T14:25:33.474" v="977" actId="26606"/>
          <ac:spMkLst>
            <pc:docMk/>
            <pc:sldMk cId="3895078066" sldId="349"/>
            <ac:spMk id="71" creationId="{4153D448-4ED1-429A-A28C-8316DE7CAF7E}"/>
          </ac:spMkLst>
        </pc:spChg>
        <pc:spChg chg="add del">
          <ac:chgData name="azad sandhu" userId="e676df5ec9f58821" providerId="LiveId" clId="{292AFDB1-1D4C-4ED3-B7A3-0A6A2025D0EE}" dt="2025-06-07T14:25:38.404" v="979" actId="26606"/>
          <ac:spMkLst>
            <pc:docMk/>
            <pc:sldMk cId="3895078066" sldId="349"/>
            <ac:spMk id="73" creationId="{BD4C0BBB-0042-4603-A226-6117F3FD5B3C}"/>
          </ac:spMkLst>
        </pc:spChg>
        <pc:spChg chg="add del">
          <ac:chgData name="azad sandhu" userId="e676df5ec9f58821" providerId="LiveId" clId="{292AFDB1-1D4C-4ED3-B7A3-0A6A2025D0EE}" dt="2025-06-07T14:25:38.404" v="979" actId="26606"/>
          <ac:spMkLst>
            <pc:docMk/>
            <pc:sldMk cId="3895078066" sldId="349"/>
            <ac:spMk id="74" creationId="{EC44F520-2598-460E-9F91-B02F60830CA2}"/>
          </ac:spMkLst>
        </pc:spChg>
        <pc:spChg chg="add del">
          <ac:chgData name="azad sandhu" userId="e676df5ec9f58821" providerId="LiveId" clId="{292AFDB1-1D4C-4ED3-B7A3-0A6A2025D0EE}" dt="2025-06-07T14:25:38.404" v="979" actId="26606"/>
          <ac:spMkLst>
            <pc:docMk/>
            <pc:sldMk cId="3895078066" sldId="349"/>
            <ac:spMk id="76" creationId="{955DEFE8-24AF-47F7-B020-D4D76ABA1830}"/>
          </ac:spMkLst>
        </pc:spChg>
        <pc:spChg chg="add del">
          <ac:chgData name="azad sandhu" userId="e676df5ec9f58821" providerId="LiveId" clId="{292AFDB1-1D4C-4ED3-B7A3-0A6A2025D0EE}" dt="2025-06-07T14:25:38.404" v="979" actId="26606"/>
          <ac:spMkLst>
            <pc:docMk/>
            <pc:sldMk cId="3895078066" sldId="349"/>
            <ac:spMk id="77" creationId="{6EAE3873-25FC-4346-B1D5-82E5F9D953ED}"/>
          </ac:spMkLst>
        </pc:spChg>
        <pc:spChg chg="add">
          <ac:chgData name="azad sandhu" userId="e676df5ec9f58821" providerId="LiveId" clId="{292AFDB1-1D4C-4ED3-B7A3-0A6A2025D0EE}" dt="2025-06-07T14:25:38.420" v="980" actId="26606"/>
          <ac:spMkLst>
            <pc:docMk/>
            <pc:sldMk cId="3895078066" sldId="349"/>
            <ac:spMk id="81" creationId="{A21FCE60-ECDB-49B1-A5CA-E834A33FEE46}"/>
          </ac:spMkLst>
        </pc:spChg>
        <pc:spChg chg="add">
          <ac:chgData name="azad sandhu" userId="e676df5ec9f58821" providerId="LiveId" clId="{292AFDB1-1D4C-4ED3-B7A3-0A6A2025D0EE}" dt="2025-06-07T14:25:38.420" v="980" actId="26606"/>
          <ac:spMkLst>
            <pc:docMk/>
            <pc:sldMk cId="3895078066" sldId="349"/>
            <ac:spMk id="82" creationId="{4E3AE8C3-8F65-40F4-BABE-E70F3830147B}"/>
          </ac:spMkLst>
        </pc:spChg>
        <pc:spChg chg="add">
          <ac:chgData name="azad sandhu" userId="e676df5ec9f58821" providerId="LiveId" clId="{292AFDB1-1D4C-4ED3-B7A3-0A6A2025D0EE}" dt="2025-06-07T14:25:38.420" v="980" actId="26606"/>
          <ac:spMkLst>
            <pc:docMk/>
            <pc:sldMk cId="3895078066" sldId="349"/>
            <ac:spMk id="83" creationId="{E2FC4764-B8D5-4F87-95DB-3125B2D12855}"/>
          </ac:spMkLst>
        </pc:spChg>
        <pc:spChg chg="add">
          <ac:chgData name="azad sandhu" userId="e676df5ec9f58821" providerId="LiveId" clId="{292AFDB1-1D4C-4ED3-B7A3-0A6A2025D0EE}" dt="2025-06-07T14:25:38.420" v="980" actId="26606"/>
          <ac:spMkLst>
            <pc:docMk/>
            <pc:sldMk cId="3895078066" sldId="349"/>
            <ac:spMk id="84" creationId="{B4C1654F-94F5-497E-8ECF-F2A7E84D6A63}"/>
          </ac:spMkLst>
        </pc:spChg>
        <pc:spChg chg="add">
          <ac:chgData name="azad sandhu" userId="e676df5ec9f58821" providerId="LiveId" clId="{292AFDB1-1D4C-4ED3-B7A3-0A6A2025D0EE}" dt="2025-06-07T14:25:38.420" v="980" actId="26606"/>
          <ac:spMkLst>
            <pc:docMk/>
            <pc:sldMk cId="3895078066" sldId="349"/>
            <ac:spMk id="85" creationId="{38FAA1A1-D861-433F-88FA-1E9D6FD31D11}"/>
          </ac:spMkLst>
        </pc:spChg>
        <pc:picChg chg="del mod ord">
          <ac:chgData name="azad sandhu" userId="e676df5ec9f58821" providerId="LiveId" clId="{292AFDB1-1D4C-4ED3-B7A3-0A6A2025D0EE}" dt="2025-06-07T14:24:50.988" v="965" actId="478"/>
          <ac:picMkLst>
            <pc:docMk/>
            <pc:sldMk cId="3895078066" sldId="349"/>
            <ac:picMk id="6" creationId="{354F4F5F-2996-4343-9C17-096A73FA95D7}"/>
          </ac:picMkLst>
        </pc:picChg>
        <pc:picChg chg="add mod">
          <ac:chgData name="azad sandhu" userId="e676df5ec9f58821" providerId="LiveId" clId="{292AFDB1-1D4C-4ED3-B7A3-0A6A2025D0EE}" dt="2025-06-07T14:25:06.743" v="973" actId="962"/>
          <ac:picMkLst>
            <pc:docMk/>
            <pc:sldMk cId="3895078066" sldId="349"/>
            <ac:picMk id="9" creationId="{80FB1DAD-8CAE-0840-8C2D-B4E34A2858A6}"/>
          </ac:picMkLst>
        </pc:picChg>
      </pc:sldChg>
      <pc:sldChg chg="addSp modSp new mod setBg">
        <pc:chgData name="azad sandhu" userId="e676df5ec9f58821" providerId="LiveId" clId="{292AFDB1-1D4C-4ED3-B7A3-0A6A2025D0EE}" dt="2025-06-07T14:37:16.053" v="1008" actId="26606"/>
        <pc:sldMkLst>
          <pc:docMk/>
          <pc:sldMk cId="2456888394" sldId="350"/>
        </pc:sldMkLst>
        <pc:spChg chg="mod ord">
          <ac:chgData name="azad sandhu" userId="e676df5ec9f58821" providerId="LiveId" clId="{292AFDB1-1D4C-4ED3-B7A3-0A6A2025D0EE}" dt="2025-06-07T14:37:16.053" v="1008" actId="26606"/>
          <ac:spMkLst>
            <pc:docMk/>
            <pc:sldMk cId="2456888394" sldId="350"/>
            <ac:spMk id="2" creationId="{A8D02CE4-1EC2-707D-C9D4-1333E3FE139C}"/>
          </ac:spMkLst>
        </pc:spChg>
        <pc:spChg chg="add">
          <ac:chgData name="azad sandhu" userId="e676df5ec9f58821" providerId="LiveId" clId="{292AFDB1-1D4C-4ED3-B7A3-0A6A2025D0EE}" dt="2025-06-07T14:37:16.053" v="1008" actId="26606"/>
          <ac:spMkLst>
            <pc:docMk/>
            <pc:sldMk cId="2456888394" sldId="350"/>
            <ac:spMk id="9" creationId="{8BFCC535-F368-497D-9E47-898F8F0DD8DC}"/>
          </ac:spMkLst>
        </pc:spChg>
        <pc:picChg chg="add mod">
          <ac:chgData name="azad sandhu" userId="e676df5ec9f58821" providerId="LiveId" clId="{292AFDB1-1D4C-4ED3-B7A3-0A6A2025D0EE}" dt="2025-06-07T14:37:16.053" v="1008" actId="26606"/>
          <ac:picMkLst>
            <pc:docMk/>
            <pc:sldMk cId="2456888394" sldId="350"/>
            <ac:picMk id="4" creationId="{DF46BDAF-C311-9897-E9A3-0ADF5D62DB6C}"/>
          </ac:picMkLst>
        </pc:picChg>
      </pc:sldChg>
      <pc:sldChg chg="addSp modSp new mod setBg">
        <pc:chgData name="azad sandhu" userId="e676df5ec9f58821" providerId="LiveId" clId="{292AFDB1-1D4C-4ED3-B7A3-0A6A2025D0EE}" dt="2025-06-07T15:06:54.899" v="1018" actId="26606"/>
        <pc:sldMkLst>
          <pc:docMk/>
          <pc:sldMk cId="3433445224" sldId="351"/>
        </pc:sldMkLst>
        <pc:spChg chg="mod ord">
          <ac:chgData name="azad sandhu" userId="e676df5ec9f58821" providerId="LiveId" clId="{292AFDB1-1D4C-4ED3-B7A3-0A6A2025D0EE}" dt="2025-06-07T15:06:54.899" v="1018" actId="26606"/>
          <ac:spMkLst>
            <pc:docMk/>
            <pc:sldMk cId="3433445224" sldId="351"/>
            <ac:spMk id="2" creationId="{61BBEE21-35FA-A846-FD80-8D7B2C4B2489}"/>
          </ac:spMkLst>
        </pc:spChg>
        <pc:spChg chg="add">
          <ac:chgData name="azad sandhu" userId="e676df5ec9f58821" providerId="LiveId" clId="{292AFDB1-1D4C-4ED3-B7A3-0A6A2025D0EE}" dt="2025-06-07T15:06:54.899" v="1018" actId="26606"/>
          <ac:spMkLst>
            <pc:docMk/>
            <pc:sldMk cId="3433445224" sldId="351"/>
            <ac:spMk id="9" creationId="{8BFCC535-F368-497D-9E47-898F8F0DD8DC}"/>
          </ac:spMkLst>
        </pc:spChg>
        <pc:picChg chg="add mod">
          <ac:chgData name="azad sandhu" userId="e676df5ec9f58821" providerId="LiveId" clId="{292AFDB1-1D4C-4ED3-B7A3-0A6A2025D0EE}" dt="2025-06-07T15:06:54.899" v="1018" actId="26606"/>
          <ac:picMkLst>
            <pc:docMk/>
            <pc:sldMk cId="3433445224" sldId="351"/>
            <ac:picMk id="4" creationId="{1D09A816-71D2-424C-4035-8BE29AD1D84F}"/>
          </ac:picMkLst>
        </pc:picChg>
      </pc:sldChg>
      <pc:sldChg chg="addSp modSp new mod setBg">
        <pc:chgData name="azad sandhu" userId="e676df5ec9f58821" providerId="LiveId" clId="{292AFDB1-1D4C-4ED3-B7A3-0A6A2025D0EE}" dt="2025-06-07T15:07:13.671" v="1023" actId="26606"/>
        <pc:sldMkLst>
          <pc:docMk/>
          <pc:sldMk cId="951008520" sldId="352"/>
        </pc:sldMkLst>
        <pc:spChg chg="mod ord">
          <ac:chgData name="azad sandhu" userId="e676df5ec9f58821" providerId="LiveId" clId="{292AFDB1-1D4C-4ED3-B7A3-0A6A2025D0EE}" dt="2025-06-07T15:07:13.671" v="1023" actId="26606"/>
          <ac:spMkLst>
            <pc:docMk/>
            <pc:sldMk cId="951008520" sldId="352"/>
            <ac:spMk id="2" creationId="{F77E043E-078B-AB5A-F02D-AE13B1FFBB5A}"/>
          </ac:spMkLst>
        </pc:spChg>
        <pc:spChg chg="add">
          <ac:chgData name="azad sandhu" userId="e676df5ec9f58821" providerId="LiveId" clId="{292AFDB1-1D4C-4ED3-B7A3-0A6A2025D0EE}" dt="2025-06-07T15:07:13.671" v="1023" actId="26606"/>
          <ac:spMkLst>
            <pc:docMk/>
            <pc:sldMk cId="951008520" sldId="352"/>
            <ac:spMk id="9" creationId="{8BFCC535-F368-497D-9E47-898F8F0DD8DC}"/>
          </ac:spMkLst>
        </pc:spChg>
        <pc:picChg chg="add mod">
          <ac:chgData name="azad sandhu" userId="e676df5ec9f58821" providerId="LiveId" clId="{292AFDB1-1D4C-4ED3-B7A3-0A6A2025D0EE}" dt="2025-06-07T15:07:13.671" v="1023" actId="26606"/>
          <ac:picMkLst>
            <pc:docMk/>
            <pc:sldMk cId="951008520" sldId="352"/>
            <ac:picMk id="4" creationId="{DA11AB08-C0A0-C787-BBD9-9967699677D7}"/>
          </ac:picMkLst>
        </pc:picChg>
      </pc:sldChg>
      <pc:sldChg chg="addSp modSp new mod setBg">
        <pc:chgData name="azad sandhu" userId="e676df5ec9f58821" providerId="LiveId" clId="{292AFDB1-1D4C-4ED3-B7A3-0A6A2025D0EE}" dt="2025-06-07T15:07:33.733" v="1028" actId="26606"/>
        <pc:sldMkLst>
          <pc:docMk/>
          <pc:sldMk cId="3085515910" sldId="353"/>
        </pc:sldMkLst>
        <pc:spChg chg="mod ord">
          <ac:chgData name="azad sandhu" userId="e676df5ec9f58821" providerId="LiveId" clId="{292AFDB1-1D4C-4ED3-B7A3-0A6A2025D0EE}" dt="2025-06-07T15:07:33.733" v="1028" actId="26606"/>
          <ac:spMkLst>
            <pc:docMk/>
            <pc:sldMk cId="3085515910" sldId="353"/>
            <ac:spMk id="2" creationId="{BEA7C422-BBFA-1739-8422-7FFC27BC3C4F}"/>
          </ac:spMkLst>
        </pc:spChg>
        <pc:spChg chg="add">
          <ac:chgData name="azad sandhu" userId="e676df5ec9f58821" providerId="LiveId" clId="{292AFDB1-1D4C-4ED3-B7A3-0A6A2025D0EE}" dt="2025-06-07T15:07:33.733" v="1028" actId="26606"/>
          <ac:spMkLst>
            <pc:docMk/>
            <pc:sldMk cId="3085515910" sldId="353"/>
            <ac:spMk id="9" creationId="{8BFCC535-F368-497D-9E47-898F8F0DD8DC}"/>
          </ac:spMkLst>
        </pc:spChg>
        <pc:picChg chg="add mod">
          <ac:chgData name="azad sandhu" userId="e676df5ec9f58821" providerId="LiveId" clId="{292AFDB1-1D4C-4ED3-B7A3-0A6A2025D0EE}" dt="2025-06-07T15:07:33.733" v="1028" actId="26606"/>
          <ac:picMkLst>
            <pc:docMk/>
            <pc:sldMk cId="3085515910" sldId="353"/>
            <ac:picMk id="4" creationId="{8E75E80A-4BE1-6219-E7AC-42C9C0391959}"/>
          </ac:picMkLst>
        </pc:picChg>
      </pc:sldChg>
      <pc:sldChg chg="addSp modSp new mod ord setBg">
        <pc:chgData name="azad sandhu" userId="e676df5ec9f58821" providerId="LiveId" clId="{292AFDB1-1D4C-4ED3-B7A3-0A6A2025D0EE}" dt="2025-06-07T15:07:59.884" v="1035"/>
        <pc:sldMkLst>
          <pc:docMk/>
          <pc:sldMk cId="869541499" sldId="354"/>
        </pc:sldMkLst>
        <pc:spChg chg="mod ord">
          <ac:chgData name="azad sandhu" userId="e676df5ec9f58821" providerId="LiveId" clId="{292AFDB1-1D4C-4ED3-B7A3-0A6A2025D0EE}" dt="2025-06-07T15:07:50.415" v="1033" actId="26606"/>
          <ac:spMkLst>
            <pc:docMk/>
            <pc:sldMk cId="869541499" sldId="354"/>
            <ac:spMk id="2" creationId="{F8E8D964-BFB4-3AF0-33C9-D675F25D2A78}"/>
          </ac:spMkLst>
        </pc:spChg>
        <pc:spChg chg="add">
          <ac:chgData name="azad sandhu" userId="e676df5ec9f58821" providerId="LiveId" clId="{292AFDB1-1D4C-4ED3-B7A3-0A6A2025D0EE}" dt="2025-06-07T15:07:50.415" v="1033" actId="26606"/>
          <ac:spMkLst>
            <pc:docMk/>
            <pc:sldMk cId="869541499" sldId="354"/>
            <ac:spMk id="9" creationId="{8BFCC535-F368-497D-9E47-898F8F0DD8DC}"/>
          </ac:spMkLst>
        </pc:spChg>
        <pc:picChg chg="add mod">
          <ac:chgData name="azad sandhu" userId="e676df5ec9f58821" providerId="LiveId" clId="{292AFDB1-1D4C-4ED3-B7A3-0A6A2025D0EE}" dt="2025-06-07T15:07:50.415" v="1033" actId="26606"/>
          <ac:picMkLst>
            <pc:docMk/>
            <pc:sldMk cId="869541499" sldId="354"/>
            <ac:picMk id="4" creationId="{3B408F96-E044-D0BC-3028-253D9E3CDA40}"/>
          </ac:picMkLst>
        </pc:picChg>
      </pc:sldChg>
      <pc:sldChg chg="addSp delSp modSp new del mod setBg delAnim modAnim">
        <pc:chgData name="azad sandhu" userId="e676df5ec9f58821" providerId="LiveId" clId="{292AFDB1-1D4C-4ED3-B7A3-0A6A2025D0EE}" dt="2025-06-07T18:31:22.619" v="1168" actId="2696"/>
        <pc:sldMkLst>
          <pc:docMk/>
          <pc:sldMk cId="3700139802" sldId="355"/>
        </pc:sldMkLst>
        <pc:spChg chg="mod ord">
          <ac:chgData name="azad sandhu" userId="e676df5ec9f58821" providerId="LiveId" clId="{292AFDB1-1D4C-4ED3-B7A3-0A6A2025D0EE}" dt="2025-06-07T18:23:22.296" v="1136" actId="26606"/>
          <ac:spMkLst>
            <pc:docMk/>
            <pc:sldMk cId="3700139802" sldId="355"/>
            <ac:spMk id="2" creationId="{919CAEFC-8A30-8A3B-804C-440F8F65FF30}"/>
          </ac:spMkLst>
        </pc:spChg>
        <pc:spChg chg="add">
          <ac:chgData name="azad sandhu" userId="e676df5ec9f58821" providerId="LiveId" clId="{292AFDB1-1D4C-4ED3-B7A3-0A6A2025D0EE}" dt="2025-06-07T18:23:22.296" v="1136" actId="26606"/>
          <ac:spMkLst>
            <pc:docMk/>
            <pc:sldMk cId="3700139802" sldId="355"/>
            <ac:spMk id="11" creationId="{56827C3C-D52F-46CE-A441-3CD6A1A6A0A2}"/>
          </ac:spMkLst>
        </pc:spChg>
        <pc:spChg chg="add">
          <ac:chgData name="azad sandhu" userId="e676df5ec9f58821" providerId="LiveId" clId="{292AFDB1-1D4C-4ED3-B7A3-0A6A2025D0EE}" dt="2025-06-07T18:23:22.296" v="1136" actId="26606"/>
          <ac:spMkLst>
            <pc:docMk/>
            <pc:sldMk cId="3700139802" sldId="355"/>
            <ac:spMk id="13" creationId="{F52A8B51-0A89-497B-B882-6658E029A3F9}"/>
          </ac:spMkLst>
        </pc:spChg>
        <pc:spChg chg="add">
          <ac:chgData name="azad sandhu" userId="e676df5ec9f58821" providerId="LiveId" clId="{292AFDB1-1D4C-4ED3-B7A3-0A6A2025D0EE}" dt="2025-06-07T18:23:22.296" v="1136" actId="26606"/>
          <ac:spMkLst>
            <pc:docMk/>
            <pc:sldMk cId="3700139802" sldId="355"/>
            <ac:spMk id="15" creationId="{EB1CEFBF-6F09-4052-862B-E219DA15757E}"/>
          </ac:spMkLst>
        </pc:spChg>
        <pc:spChg chg="add">
          <ac:chgData name="azad sandhu" userId="e676df5ec9f58821" providerId="LiveId" clId="{292AFDB1-1D4C-4ED3-B7A3-0A6A2025D0EE}" dt="2025-06-07T18:23:22.296" v="1136" actId="26606"/>
          <ac:spMkLst>
            <pc:docMk/>
            <pc:sldMk cId="3700139802" sldId="355"/>
            <ac:spMk id="17" creationId="{BCB5D417-2A71-445D-B4C7-9E814D633D33}"/>
          </ac:spMkLst>
        </pc:spChg>
        <pc:picChg chg="add del mod">
          <ac:chgData name="azad sandhu" userId="e676df5ec9f58821" providerId="LiveId" clId="{292AFDB1-1D4C-4ED3-B7A3-0A6A2025D0EE}" dt="2025-06-07T18:19:34.200" v="1110" actId="478"/>
          <ac:picMkLst>
            <pc:docMk/>
            <pc:sldMk cId="3700139802" sldId="355"/>
            <ac:picMk id="3" creationId="{532FDFF3-D93D-B034-EEFA-82A55D347622}"/>
          </ac:picMkLst>
        </pc:picChg>
        <pc:picChg chg="add mod ord">
          <ac:chgData name="azad sandhu" userId="e676df5ec9f58821" providerId="LiveId" clId="{292AFDB1-1D4C-4ED3-B7A3-0A6A2025D0EE}" dt="2025-06-07T18:23:35.469" v="1137" actId="27614"/>
          <ac:picMkLst>
            <pc:docMk/>
            <pc:sldMk cId="3700139802" sldId="355"/>
            <ac:picMk id="4" creationId="{03AC5BFD-E4CA-BC85-BC48-2BB9B1FD57E9}"/>
          </ac:picMkLst>
        </pc:picChg>
        <pc:picChg chg="add mod ord">
          <ac:chgData name="azad sandhu" userId="e676df5ec9f58821" providerId="LiveId" clId="{292AFDB1-1D4C-4ED3-B7A3-0A6A2025D0EE}" dt="2025-06-07T18:23:36.756" v="1139" actId="27614"/>
          <ac:picMkLst>
            <pc:docMk/>
            <pc:sldMk cId="3700139802" sldId="355"/>
            <ac:picMk id="5" creationId="{3861B44D-9A0B-91C1-5EE7-4D40DB234196}"/>
          </ac:picMkLst>
        </pc:picChg>
        <pc:picChg chg="add mod">
          <ac:chgData name="azad sandhu" userId="e676df5ec9f58821" providerId="LiveId" clId="{292AFDB1-1D4C-4ED3-B7A3-0A6A2025D0EE}" dt="2025-06-07T18:23:35.478" v="1138" actId="27614"/>
          <ac:picMkLst>
            <pc:docMk/>
            <pc:sldMk cId="3700139802" sldId="355"/>
            <ac:picMk id="6" creationId="{FCEC064E-67A4-6356-7AFD-1D6EC8D6E606}"/>
          </ac:picMkLst>
        </pc:picChg>
      </pc:sldChg>
      <pc:sldChg chg="addSp delSp modSp new mod setBg">
        <pc:chgData name="azad sandhu" userId="e676df5ec9f58821" providerId="LiveId" clId="{292AFDB1-1D4C-4ED3-B7A3-0A6A2025D0EE}" dt="2025-06-07T17:24:01.347" v="1053" actId="26606"/>
        <pc:sldMkLst>
          <pc:docMk/>
          <pc:sldMk cId="3479587164" sldId="356"/>
        </pc:sldMkLst>
        <pc:spChg chg="mod ord">
          <ac:chgData name="azad sandhu" userId="e676df5ec9f58821" providerId="LiveId" clId="{292AFDB1-1D4C-4ED3-B7A3-0A6A2025D0EE}" dt="2025-06-07T17:24:01.347" v="1053" actId="26606"/>
          <ac:spMkLst>
            <pc:docMk/>
            <pc:sldMk cId="3479587164" sldId="356"/>
            <ac:spMk id="2" creationId="{79F0DD55-5542-963B-84BD-C508B466198C}"/>
          </ac:spMkLst>
        </pc:spChg>
        <pc:spChg chg="add del">
          <ac:chgData name="azad sandhu" userId="e676df5ec9f58821" providerId="LiveId" clId="{292AFDB1-1D4C-4ED3-B7A3-0A6A2025D0EE}" dt="2025-06-07T17:23:58.574" v="1050" actId="26606"/>
          <ac:spMkLst>
            <pc:docMk/>
            <pc:sldMk cId="3479587164" sldId="356"/>
            <ac:spMk id="9" creationId="{8BFCC535-F368-497D-9E47-898F8F0DD8DC}"/>
          </ac:spMkLst>
        </pc:spChg>
        <pc:spChg chg="add del">
          <ac:chgData name="azad sandhu" userId="e676df5ec9f58821" providerId="LiveId" clId="{292AFDB1-1D4C-4ED3-B7A3-0A6A2025D0EE}" dt="2025-06-07T17:24:01.341" v="1052" actId="26606"/>
          <ac:spMkLst>
            <pc:docMk/>
            <pc:sldMk cId="3479587164" sldId="356"/>
            <ac:spMk id="11" creationId="{F7A8738A-7386-464C-98EF-9EB4F856EF6F}"/>
          </ac:spMkLst>
        </pc:spChg>
        <pc:spChg chg="add del">
          <ac:chgData name="azad sandhu" userId="e676df5ec9f58821" providerId="LiveId" clId="{292AFDB1-1D4C-4ED3-B7A3-0A6A2025D0EE}" dt="2025-06-07T17:24:01.341" v="1052" actId="26606"/>
          <ac:spMkLst>
            <pc:docMk/>
            <pc:sldMk cId="3479587164" sldId="356"/>
            <ac:spMk id="12" creationId="{58277E02-8052-4DAB-9140-864FC3F8140E}"/>
          </ac:spMkLst>
        </pc:spChg>
        <pc:spChg chg="add del">
          <ac:chgData name="azad sandhu" userId="e676df5ec9f58821" providerId="LiveId" clId="{292AFDB1-1D4C-4ED3-B7A3-0A6A2025D0EE}" dt="2025-06-07T17:24:01.341" v="1052" actId="26606"/>
          <ac:spMkLst>
            <pc:docMk/>
            <pc:sldMk cId="3479587164" sldId="356"/>
            <ac:spMk id="13" creationId="{C4A98402-3932-4318-B57D-2E10D76DDF48}"/>
          </ac:spMkLst>
        </pc:spChg>
        <pc:spChg chg="add">
          <ac:chgData name="azad sandhu" userId="e676df5ec9f58821" providerId="LiveId" clId="{292AFDB1-1D4C-4ED3-B7A3-0A6A2025D0EE}" dt="2025-06-07T17:24:01.347" v="1053" actId="26606"/>
          <ac:spMkLst>
            <pc:docMk/>
            <pc:sldMk cId="3479587164" sldId="356"/>
            <ac:spMk id="15" creationId="{8BFCC535-F368-497D-9E47-898F8F0DD8DC}"/>
          </ac:spMkLst>
        </pc:spChg>
        <pc:picChg chg="add mod">
          <ac:chgData name="azad sandhu" userId="e676df5ec9f58821" providerId="LiveId" clId="{292AFDB1-1D4C-4ED3-B7A3-0A6A2025D0EE}" dt="2025-06-07T17:24:01.347" v="1053" actId="26606"/>
          <ac:picMkLst>
            <pc:docMk/>
            <pc:sldMk cId="3479587164" sldId="356"/>
            <ac:picMk id="4" creationId="{2327D8E7-CD3C-B804-15D1-9EC0FECA573A}"/>
          </ac:picMkLst>
        </pc:picChg>
      </pc:sldChg>
      <pc:sldChg chg="addSp delSp modSp new del mod delAnim modAnim">
        <pc:chgData name="azad sandhu" userId="e676df5ec9f58821" providerId="LiveId" clId="{292AFDB1-1D4C-4ED3-B7A3-0A6A2025D0EE}" dt="2025-06-07T18:30:12.724" v="1167" actId="47"/>
        <pc:sldMkLst>
          <pc:docMk/>
          <pc:sldMk cId="1448490714" sldId="357"/>
        </pc:sldMkLst>
        <pc:picChg chg="add del mod">
          <ac:chgData name="azad sandhu" userId="e676df5ec9f58821" providerId="LiveId" clId="{292AFDB1-1D4C-4ED3-B7A3-0A6A2025D0EE}" dt="2025-06-07T18:21:03.097" v="1119" actId="21"/>
          <ac:picMkLst>
            <pc:docMk/>
            <pc:sldMk cId="1448490714" sldId="357"/>
            <ac:picMk id="3" creationId="{C57731D2-53AC-095F-087A-060C97271DB5}"/>
          </ac:picMkLst>
        </pc:picChg>
        <pc:picChg chg="add del mod">
          <ac:chgData name="azad sandhu" userId="e676df5ec9f58821" providerId="LiveId" clId="{292AFDB1-1D4C-4ED3-B7A3-0A6A2025D0EE}" dt="2025-06-07T18:29:26.423" v="1162" actId="21"/>
          <ac:picMkLst>
            <pc:docMk/>
            <pc:sldMk cId="1448490714" sldId="357"/>
            <ac:picMk id="4" creationId="{14DA01A8-7506-2536-11B2-D00F201623D6}"/>
          </ac:picMkLst>
        </pc:picChg>
      </pc:sldChg>
      <pc:sldChg chg="addSp modSp new mod setBg">
        <pc:chgData name="azad sandhu" userId="e676df5ec9f58821" providerId="LiveId" clId="{292AFDB1-1D4C-4ED3-B7A3-0A6A2025D0EE}" dt="2025-06-07T17:53:28.460" v="1066" actId="26606"/>
        <pc:sldMkLst>
          <pc:docMk/>
          <pc:sldMk cId="3749340499" sldId="358"/>
        </pc:sldMkLst>
        <pc:spChg chg="mod ord">
          <ac:chgData name="azad sandhu" userId="e676df5ec9f58821" providerId="LiveId" clId="{292AFDB1-1D4C-4ED3-B7A3-0A6A2025D0EE}" dt="2025-06-07T17:53:28.460" v="1066" actId="26606"/>
          <ac:spMkLst>
            <pc:docMk/>
            <pc:sldMk cId="3749340499" sldId="358"/>
            <ac:spMk id="2" creationId="{64060D25-5CD2-F616-0064-627BC8D7192B}"/>
          </ac:spMkLst>
        </pc:spChg>
        <pc:spChg chg="add">
          <ac:chgData name="azad sandhu" userId="e676df5ec9f58821" providerId="LiveId" clId="{292AFDB1-1D4C-4ED3-B7A3-0A6A2025D0EE}" dt="2025-06-07T17:53:28.460" v="1066" actId="26606"/>
          <ac:spMkLst>
            <pc:docMk/>
            <pc:sldMk cId="3749340499" sldId="358"/>
            <ac:spMk id="9" creationId="{8BFCC535-F368-497D-9E47-898F8F0DD8DC}"/>
          </ac:spMkLst>
        </pc:spChg>
        <pc:picChg chg="add mod">
          <ac:chgData name="azad sandhu" userId="e676df5ec9f58821" providerId="LiveId" clId="{292AFDB1-1D4C-4ED3-B7A3-0A6A2025D0EE}" dt="2025-06-07T17:53:28.460" v="1066" actId="26606"/>
          <ac:picMkLst>
            <pc:docMk/>
            <pc:sldMk cId="3749340499" sldId="358"/>
            <ac:picMk id="4" creationId="{749717EE-D04F-707F-AD3B-FCA8FA151F7F}"/>
          </ac:picMkLst>
        </pc:picChg>
      </pc:sldChg>
      <pc:sldChg chg="addSp delSp modSp new mod setBg delAnim modAnim">
        <pc:chgData name="azad sandhu" userId="e676df5ec9f58821" providerId="LiveId" clId="{292AFDB1-1D4C-4ED3-B7A3-0A6A2025D0EE}" dt="2025-06-07T18:51:53.467" v="1271" actId="14100"/>
        <pc:sldMkLst>
          <pc:docMk/>
          <pc:sldMk cId="4009778960" sldId="359"/>
        </pc:sldMkLst>
        <pc:spChg chg="mod ord">
          <ac:chgData name="azad sandhu" userId="e676df5ec9f58821" providerId="LiveId" clId="{292AFDB1-1D4C-4ED3-B7A3-0A6A2025D0EE}" dt="2025-06-07T18:50:23.009" v="1255" actId="26606"/>
          <ac:spMkLst>
            <pc:docMk/>
            <pc:sldMk cId="4009778960" sldId="359"/>
            <ac:spMk id="2" creationId="{75121D55-CEFE-6657-02C1-D82479083E17}"/>
          </ac:spMkLst>
        </pc:spChg>
        <pc:spChg chg="add del">
          <ac:chgData name="azad sandhu" userId="e676df5ec9f58821" providerId="LiveId" clId="{292AFDB1-1D4C-4ED3-B7A3-0A6A2025D0EE}" dt="2025-06-07T18:41:08.385" v="1203" actId="26606"/>
          <ac:spMkLst>
            <pc:docMk/>
            <pc:sldMk cId="4009778960" sldId="359"/>
            <ac:spMk id="11" creationId="{56827C3C-D52F-46CE-A441-3CD6A1A6A0A2}"/>
          </ac:spMkLst>
        </pc:spChg>
        <pc:spChg chg="add del">
          <ac:chgData name="azad sandhu" userId="e676df5ec9f58821" providerId="LiveId" clId="{292AFDB1-1D4C-4ED3-B7A3-0A6A2025D0EE}" dt="2025-06-07T18:41:08.385" v="1203" actId="26606"/>
          <ac:spMkLst>
            <pc:docMk/>
            <pc:sldMk cId="4009778960" sldId="359"/>
            <ac:spMk id="12" creationId="{F52A8B51-0A89-497B-B882-6658E029A3F9}"/>
          </ac:spMkLst>
        </pc:spChg>
        <pc:spChg chg="add del">
          <ac:chgData name="azad sandhu" userId="e676df5ec9f58821" providerId="LiveId" clId="{292AFDB1-1D4C-4ED3-B7A3-0A6A2025D0EE}" dt="2025-06-07T18:41:08.385" v="1203" actId="26606"/>
          <ac:spMkLst>
            <pc:docMk/>
            <pc:sldMk cId="4009778960" sldId="359"/>
            <ac:spMk id="13" creationId="{BCB5D417-2A71-445D-B4C7-9E814D633D33}"/>
          </ac:spMkLst>
        </pc:spChg>
        <pc:spChg chg="add del">
          <ac:chgData name="azad sandhu" userId="e676df5ec9f58821" providerId="LiveId" clId="{292AFDB1-1D4C-4ED3-B7A3-0A6A2025D0EE}" dt="2025-06-07T18:37:36.462" v="1178" actId="26606"/>
          <ac:spMkLst>
            <pc:docMk/>
            <pc:sldMk cId="4009778960" sldId="359"/>
            <ac:spMk id="14" creationId="{C96C8BAF-68F3-4B78-B238-35DF5D86560D}"/>
          </ac:spMkLst>
        </pc:spChg>
        <pc:spChg chg="add del">
          <ac:chgData name="azad sandhu" userId="e676df5ec9f58821" providerId="LiveId" clId="{292AFDB1-1D4C-4ED3-B7A3-0A6A2025D0EE}" dt="2025-06-07T18:50:23.009" v="1255" actId="26606"/>
          <ac:spMkLst>
            <pc:docMk/>
            <pc:sldMk cId="4009778960" sldId="359"/>
            <ac:spMk id="15" creationId="{799448F2-0E5B-42DA-B2D1-11A14E947BD4}"/>
          </ac:spMkLst>
        </pc:spChg>
        <pc:spChg chg="add del">
          <ac:chgData name="azad sandhu" userId="e676df5ec9f58821" providerId="LiveId" clId="{292AFDB1-1D4C-4ED3-B7A3-0A6A2025D0EE}" dt="2025-06-07T18:50:23.009" v="1255" actId="26606"/>
          <ac:spMkLst>
            <pc:docMk/>
            <pc:sldMk cId="4009778960" sldId="359"/>
            <ac:spMk id="17" creationId="{4E8A7552-20E1-4F34-ADAB-C1DB6634D47E}"/>
          </ac:spMkLst>
        </pc:spChg>
        <pc:spChg chg="add del">
          <ac:chgData name="azad sandhu" userId="e676df5ec9f58821" providerId="LiveId" clId="{292AFDB1-1D4C-4ED3-B7A3-0A6A2025D0EE}" dt="2025-06-07T18:41:08.385" v="1203" actId="26606"/>
          <ac:spMkLst>
            <pc:docMk/>
            <pc:sldMk cId="4009778960" sldId="359"/>
            <ac:spMk id="18" creationId="{EB1CEFBF-6F09-4052-862B-E219DA15757E}"/>
          </ac:spMkLst>
        </pc:spChg>
        <pc:spChg chg="add">
          <ac:chgData name="azad sandhu" userId="e676df5ec9f58821" providerId="LiveId" clId="{292AFDB1-1D4C-4ED3-B7A3-0A6A2025D0EE}" dt="2025-06-07T18:50:23.009" v="1255" actId="26606"/>
          <ac:spMkLst>
            <pc:docMk/>
            <pc:sldMk cId="4009778960" sldId="359"/>
            <ac:spMk id="19" creationId="{F52A8B51-0A89-497B-B882-6658E029A3F9}"/>
          </ac:spMkLst>
        </pc:spChg>
        <pc:spChg chg="add del">
          <ac:chgData name="azad sandhu" userId="e676df5ec9f58821" providerId="LiveId" clId="{292AFDB1-1D4C-4ED3-B7A3-0A6A2025D0EE}" dt="2025-06-07T18:40:05.625" v="1196" actId="26606"/>
          <ac:spMkLst>
            <pc:docMk/>
            <pc:sldMk cId="4009778960" sldId="359"/>
            <ac:spMk id="21" creationId="{7DD6C4F3-70FD-4F13-919C-702EE4886499}"/>
          </ac:spMkLst>
        </pc:spChg>
        <pc:spChg chg="add">
          <ac:chgData name="azad sandhu" userId="e676df5ec9f58821" providerId="LiveId" clId="{292AFDB1-1D4C-4ED3-B7A3-0A6A2025D0EE}" dt="2025-06-07T18:50:23.009" v="1255" actId="26606"/>
          <ac:spMkLst>
            <pc:docMk/>
            <pc:sldMk cId="4009778960" sldId="359"/>
            <ac:spMk id="22" creationId="{56827C3C-D52F-46CE-A441-3CD6A1A6A0A2}"/>
          </ac:spMkLst>
        </pc:spChg>
        <pc:spChg chg="add del">
          <ac:chgData name="azad sandhu" userId="e676df5ec9f58821" providerId="LiveId" clId="{292AFDB1-1D4C-4ED3-B7A3-0A6A2025D0EE}" dt="2025-06-07T18:40:05.625" v="1196" actId="26606"/>
          <ac:spMkLst>
            <pc:docMk/>
            <pc:sldMk cId="4009778960" sldId="359"/>
            <ac:spMk id="23" creationId="{AA3CC463-F933-4AC4-86E1-5AC14B0C3163}"/>
          </ac:spMkLst>
        </pc:spChg>
        <pc:spChg chg="add del">
          <ac:chgData name="azad sandhu" userId="e676df5ec9f58821" providerId="LiveId" clId="{292AFDB1-1D4C-4ED3-B7A3-0A6A2025D0EE}" dt="2025-06-07T18:40:05.625" v="1196" actId="26606"/>
          <ac:spMkLst>
            <pc:docMk/>
            <pc:sldMk cId="4009778960" sldId="359"/>
            <ac:spMk id="25" creationId="{6025D2DB-A12A-44DB-B00E-F4D622329EDD}"/>
          </ac:spMkLst>
        </pc:spChg>
        <pc:spChg chg="add">
          <ac:chgData name="azad sandhu" userId="e676df5ec9f58821" providerId="LiveId" clId="{292AFDB1-1D4C-4ED3-B7A3-0A6A2025D0EE}" dt="2025-06-07T18:50:23.009" v="1255" actId="26606"/>
          <ac:spMkLst>
            <pc:docMk/>
            <pc:sldMk cId="4009778960" sldId="359"/>
            <ac:spMk id="26" creationId="{EB1CEFBF-6F09-4052-862B-E219DA15757E}"/>
          </ac:spMkLst>
        </pc:spChg>
        <pc:spChg chg="add del">
          <ac:chgData name="azad sandhu" userId="e676df5ec9f58821" providerId="LiveId" clId="{292AFDB1-1D4C-4ED3-B7A3-0A6A2025D0EE}" dt="2025-06-07T18:40:05.625" v="1196" actId="26606"/>
          <ac:spMkLst>
            <pc:docMk/>
            <pc:sldMk cId="4009778960" sldId="359"/>
            <ac:spMk id="27" creationId="{CE7E7877-F64E-4EEA-B778-138031EFF874}"/>
          </ac:spMkLst>
        </pc:spChg>
        <pc:spChg chg="add del">
          <ac:chgData name="azad sandhu" userId="e676df5ec9f58821" providerId="LiveId" clId="{292AFDB1-1D4C-4ED3-B7A3-0A6A2025D0EE}" dt="2025-06-07T18:38:50.424" v="1184" actId="26606"/>
          <ac:spMkLst>
            <pc:docMk/>
            <pc:sldMk cId="4009778960" sldId="359"/>
            <ac:spMk id="28" creationId="{56827C3C-D52F-46CE-A441-3CD6A1A6A0A2}"/>
          </ac:spMkLst>
        </pc:spChg>
        <pc:spChg chg="add del">
          <ac:chgData name="azad sandhu" userId="e676df5ec9f58821" providerId="LiveId" clId="{292AFDB1-1D4C-4ED3-B7A3-0A6A2025D0EE}" dt="2025-06-07T18:38:50.424" v="1184" actId="26606"/>
          <ac:spMkLst>
            <pc:docMk/>
            <pc:sldMk cId="4009778960" sldId="359"/>
            <ac:spMk id="29" creationId="{F52A8B51-0A89-497B-B882-6658E029A3F9}"/>
          </ac:spMkLst>
        </pc:spChg>
        <pc:spChg chg="add del">
          <ac:chgData name="azad sandhu" userId="e676df5ec9f58821" providerId="LiveId" clId="{292AFDB1-1D4C-4ED3-B7A3-0A6A2025D0EE}" dt="2025-06-07T18:38:50.424" v="1184" actId="26606"/>
          <ac:spMkLst>
            <pc:docMk/>
            <pc:sldMk cId="4009778960" sldId="359"/>
            <ac:spMk id="30" creationId="{EB1CEFBF-6F09-4052-862B-E219DA15757E}"/>
          </ac:spMkLst>
        </pc:spChg>
        <pc:spChg chg="add del">
          <ac:chgData name="azad sandhu" userId="e676df5ec9f58821" providerId="LiveId" clId="{292AFDB1-1D4C-4ED3-B7A3-0A6A2025D0EE}" dt="2025-06-07T18:38:50.424" v="1184" actId="26606"/>
          <ac:spMkLst>
            <pc:docMk/>
            <pc:sldMk cId="4009778960" sldId="359"/>
            <ac:spMk id="31" creationId="{BCB5D417-2A71-445D-B4C7-9E814D633D33}"/>
          </ac:spMkLst>
        </pc:spChg>
        <pc:spChg chg="add del">
          <ac:chgData name="azad sandhu" userId="e676df5ec9f58821" providerId="LiveId" clId="{292AFDB1-1D4C-4ED3-B7A3-0A6A2025D0EE}" dt="2025-06-07T18:40:07.120" v="1198" actId="26606"/>
          <ac:spMkLst>
            <pc:docMk/>
            <pc:sldMk cId="4009778960" sldId="359"/>
            <ac:spMk id="32" creationId="{9527FCEA-6143-4C5E-8C45-8AC9237ADE89}"/>
          </ac:spMkLst>
        </pc:spChg>
        <pc:spChg chg="add del">
          <ac:chgData name="azad sandhu" userId="e676df5ec9f58821" providerId="LiveId" clId="{292AFDB1-1D4C-4ED3-B7A3-0A6A2025D0EE}" dt="2025-06-07T18:40:07.120" v="1198" actId="26606"/>
          <ac:spMkLst>
            <pc:docMk/>
            <pc:sldMk cId="4009778960" sldId="359"/>
            <ac:spMk id="33" creationId="{1A9F23AD-7A55-49F3-A3EC-743F47F36B0E}"/>
          </ac:spMkLst>
        </pc:spChg>
        <pc:spChg chg="add del">
          <ac:chgData name="azad sandhu" userId="e676df5ec9f58821" providerId="LiveId" clId="{292AFDB1-1D4C-4ED3-B7A3-0A6A2025D0EE}" dt="2025-06-07T18:40:07.120" v="1198" actId="26606"/>
          <ac:spMkLst>
            <pc:docMk/>
            <pc:sldMk cId="4009778960" sldId="359"/>
            <ac:spMk id="34" creationId="{D7D9F91F-72C9-4DB9-ABD0-A8180D8262D5}"/>
          </ac:spMkLst>
        </pc:spChg>
        <pc:spChg chg="add del">
          <ac:chgData name="azad sandhu" userId="e676df5ec9f58821" providerId="LiveId" clId="{292AFDB1-1D4C-4ED3-B7A3-0A6A2025D0EE}" dt="2025-06-07T18:40:07.120" v="1198" actId="26606"/>
          <ac:spMkLst>
            <pc:docMk/>
            <pc:sldMk cId="4009778960" sldId="359"/>
            <ac:spMk id="35" creationId="{BE016956-CE9F-4946-8834-A8BC3529D0F6}"/>
          </ac:spMkLst>
        </pc:spChg>
        <pc:spChg chg="add">
          <ac:chgData name="azad sandhu" userId="e676df5ec9f58821" providerId="LiveId" clId="{292AFDB1-1D4C-4ED3-B7A3-0A6A2025D0EE}" dt="2025-06-07T18:50:23.009" v="1255" actId="26606"/>
          <ac:spMkLst>
            <pc:docMk/>
            <pc:sldMk cId="4009778960" sldId="359"/>
            <ac:spMk id="36" creationId="{BCB5D417-2A71-445D-B4C7-9E814D633D33}"/>
          </ac:spMkLst>
        </pc:spChg>
        <pc:spChg chg="add del">
          <ac:chgData name="azad sandhu" userId="e676df5ec9f58821" providerId="LiveId" clId="{292AFDB1-1D4C-4ED3-B7A3-0A6A2025D0EE}" dt="2025-06-07T18:40:58.633" v="1202" actId="26606"/>
          <ac:spMkLst>
            <pc:docMk/>
            <pc:sldMk cId="4009778960" sldId="359"/>
            <ac:spMk id="37" creationId="{AA3CC463-F933-4AC4-86E1-5AC14B0C3163}"/>
          </ac:spMkLst>
        </pc:spChg>
        <pc:spChg chg="add del">
          <ac:chgData name="azad sandhu" userId="e676df5ec9f58821" providerId="LiveId" clId="{292AFDB1-1D4C-4ED3-B7A3-0A6A2025D0EE}" dt="2025-06-07T18:40:58.633" v="1202" actId="26606"/>
          <ac:spMkLst>
            <pc:docMk/>
            <pc:sldMk cId="4009778960" sldId="359"/>
            <ac:spMk id="38" creationId="{6025D2DB-A12A-44DB-B00E-F4D622329EDD}"/>
          </ac:spMkLst>
        </pc:spChg>
        <pc:spChg chg="add del">
          <ac:chgData name="azad sandhu" userId="e676df5ec9f58821" providerId="LiveId" clId="{292AFDB1-1D4C-4ED3-B7A3-0A6A2025D0EE}" dt="2025-06-07T18:40:58.633" v="1202" actId="26606"/>
          <ac:spMkLst>
            <pc:docMk/>
            <pc:sldMk cId="4009778960" sldId="359"/>
            <ac:spMk id="39" creationId="{CE7E7877-F64E-4EEA-B778-138031EFF874}"/>
          </ac:spMkLst>
        </pc:spChg>
        <pc:spChg chg="add del">
          <ac:chgData name="azad sandhu" userId="e676df5ec9f58821" providerId="LiveId" clId="{292AFDB1-1D4C-4ED3-B7A3-0A6A2025D0EE}" dt="2025-06-07T18:40:58.633" v="1202" actId="26606"/>
          <ac:spMkLst>
            <pc:docMk/>
            <pc:sldMk cId="4009778960" sldId="359"/>
            <ac:spMk id="40" creationId="{7DD6C4F3-70FD-4F13-919C-702EE4886499}"/>
          </ac:spMkLst>
        </pc:spChg>
        <pc:spChg chg="add del">
          <ac:chgData name="azad sandhu" userId="e676df5ec9f58821" providerId="LiveId" clId="{292AFDB1-1D4C-4ED3-B7A3-0A6A2025D0EE}" dt="2025-06-07T18:40:57.903" v="1201" actId="26606"/>
          <ac:spMkLst>
            <pc:docMk/>
            <pc:sldMk cId="4009778960" sldId="359"/>
            <ac:spMk id="45" creationId="{56827C3C-D52F-46CE-A441-3CD6A1A6A0A2}"/>
          </ac:spMkLst>
        </pc:spChg>
        <pc:spChg chg="add del">
          <ac:chgData name="azad sandhu" userId="e676df5ec9f58821" providerId="LiveId" clId="{292AFDB1-1D4C-4ED3-B7A3-0A6A2025D0EE}" dt="2025-06-07T18:40:57.903" v="1201" actId="26606"/>
          <ac:spMkLst>
            <pc:docMk/>
            <pc:sldMk cId="4009778960" sldId="359"/>
            <ac:spMk id="47" creationId="{F52A8B51-0A89-497B-B882-6658E029A3F9}"/>
          </ac:spMkLst>
        </pc:spChg>
        <pc:spChg chg="add del">
          <ac:chgData name="azad sandhu" userId="e676df5ec9f58821" providerId="LiveId" clId="{292AFDB1-1D4C-4ED3-B7A3-0A6A2025D0EE}" dt="2025-06-07T18:40:57.903" v="1201" actId="26606"/>
          <ac:spMkLst>
            <pc:docMk/>
            <pc:sldMk cId="4009778960" sldId="359"/>
            <ac:spMk id="49" creationId="{EB1CEFBF-6F09-4052-862B-E219DA15757E}"/>
          </ac:spMkLst>
        </pc:spChg>
        <pc:spChg chg="add del">
          <ac:chgData name="azad sandhu" userId="e676df5ec9f58821" providerId="LiveId" clId="{292AFDB1-1D4C-4ED3-B7A3-0A6A2025D0EE}" dt="2025-06-07T18:40:57.903" v="1201" actId="26606"/>
          <ac:spMkLst>
            <pc:docMk/>
            <pc:sldMk cId="4009778960" sldId="359"/>
            <ac:spMk id="51" creationId="{BCB5D417-2A71-445D-B4C7-9E814D633D33}"/>
          </ac:spMkLst>
        </pc:spChg>
        <pc:grpChg chg="add del">
          <ac:chgData name="azad sandhu" userId="e676df5ec9f58821" providerId="LiveId" clId="{292AFDB1-1D4C-4ED3-B7A3-0A6A2025D0EE}" dt="2025-06-07T18:37:36.462" v="1178" actId="26606"/>
          <ac:grpSpMkLst>
            <pc:docMk/>
            <pc:sldMk cId="4009778960" sldId="359"/>
            <ac:grpSpMk id="16" creationId="{4F4CD6D0-5A87-4BA2-A13A-0E40511C3CFA}"/>
          </ac:grpSpMkLst>
        </pc:grpChg>
        <pc:grpChg chg="add del">
          <ac:chgData name="azad sandhu" userId="e676df5ec9f58821" providerId="LiveId" clId="{292AFDB1-1D4C-4ED3-B7A3-0A6A2025D0EE}" dt="2025-06-07T18:37:36.462" v="1178" actId="26606"/>
          <ac:grpSpMkLst>
            <pc:docMk/>
            <pc:sldMk cId="4009778960" sldId="359"/>
            <ac:grpSpMk id="20" creationId="{E9537076-EF48-4F72-9164-FD8260D550AC}"/>
          </ac:grpSpMkLst>
        </pc:grpChg>
        <pc:grpChg chg="add del">
          <ac:chgData name="azad sandhu" userId="e676df5ec9f58821" providerId="LiveId" clId="{292AFDB1-1D4C-4ED3-B7A3-0A6A2025D0EE}" dt="2025-06-07T18:37:36.462" v="1178" actId="26606"/>
          <ac:grpSpMkLst>
            <pc:docMk/>
            <pc:sldMk cId="4009778960" sldId="359"/>
            <ac:grpSpMk id="24" creationId="{6EFC3492-86BD-4D75-B5B4-C2DBFE0BD106}"/>
          </ac:grpSpMkLst>
        </pc:grpChg>
        <pc:picChg chg="add mod">
          <ac:chgData name="azad sandhu" userId="e676df5ec9f58821" providerId="LiveId" clId="{292AFDB1-1D4C-4ED3-B7A3-0A6A2025D0EE}" dt="2025-06-07T18:42:15.414" v="1212"/>
          <ac:picMkLst>
            <pc:docMk/>
            <pc:sldMk cId="4009778960" sldId="359"/>
            <ac:picMk id="3" creationId="{0243BBB0-166B-A4C5-8E70-A57E886F1C70}"/>
          </ac:picMkLst>
        </pc:picChg>
        <pc:picChg chg="add mod">
          <ac:chgData name="azad sandhu" userId="e676df5ec9f58821" providerId="LiveId" clId="{292AFDB1-1D4C-4ED3-B7A3-0A6A2025D0EE}" dt="2025-06-07T17:56:18.940" v="1068" actId="931"/>
          <ac:picMkLst>
            <pc:docMk/>
            <pc:sldMk cId="4009778960" sldId="359"/>
            <ac:picMk id="4" creationId="{D847FC07-F8BC-15CC-353D-888F3075B29E}"/>
          </ac:picMkLst>
        </pc:picChg>
        <pc:picChg chg="add del mod ord">
          <ac:chgData name="azad sandhu" userId="e676df5ec9f58821" providerId="LiveId" clId="{292AFDB1-1D4C-4ED3-B7A3-0A6A2025D0EE}" dt="2025-06-07T18:50:53.012" v="1263" actId="478"/>
          <ac:picMkLst>
            <pc:docMk/>
            <pc:sldMk cId="4009778960" sldId="359"/>
            <ac:picMk id="4" creationId="{E87D8E2C-7612-DD1C-C495-7C4228E153C2}"/>
          </ac:picMkLst>
        </pc:picChg>
        <pc:picChg chg="add mod ord">
          <ac:chgData name="azad sandhu" userId="e676df5ec9f58821" providerId="LiveId" clId="{292AFDB1-1D4C-4ED3-B7A3-0A6A2025D0EE}" dt="2025-06-07T18:50:46.167" v="1260" actId="1076"/>
          <ac:picMkLst>
            <pc:docMk/>
            <pc:sldMk cId="4009778960" sldId="359"/>
            <ac:picMk id="5" creationId="{9C4C523D-DB63-0BCF-D8BB-F1ECE3B6AAB5}"/>
          </ac:picMkLst>
        </pc:picChg>
        <pc:picChg chg="add mod">
          <ac:chgData name="azad sandhu" userId="e676df5ec9f58821" providerId="LiveId" clId="{292AFDB1-1D4C-4ED3-B7A3-0A6A2025D0EE}" dt="2025-06-07T17:57:13.146" v="1072"/>
          <ac:picMkLst>
            <pc:docMk/>
            <pc:sldMk cId="4009778960" sldId="359"/>
            <ac:picMk id="6" creationId="{6610CB38-0454-336E-0B89-B7A400970973}"/>
          </ac:picMkLst>
        </pc:picChg>
        <pc:picChg chg="add mod">
          <ac:chgData name="azad sandhu" userId="e676df5ec9f58821" providerId="LiveId" clId="{292AFDB1-1D4C-4ED3-B7A3-0A6A2025D0EE}" dt="2025-06-07T18:51:53.467" v="1271" actId="14100"/>
          <ac:picMkLst>
            <pc:docMk/>
            <pc:sldMk cId="4009778960" sldId="359"/>
            <ac:picMk id="6" creationId="{98B86370-4ACF-2634-96F4-7DC80F74F2CA}"/>
          </ac:picMkLst>
        </pc:picChg>
        <pc:picChg chg="add mod">
          <ac:chgData name="azad sandhu" userId="e676df5ec9f58821" providerId="LiveId" clId="{292AFDB1-1D4C-4ED3-B7A3-0A6A2025D0EE}" dt="2025-06-07T17:57:29.409" v="1074"/>
          <ac:picMkLst>
            <pc:docMk/>
            <pc:sldMk cId="4009778960" sldId="359"/>
            <ac:picMk id="7" creationId="{04956A8E-5DA1-EFB9-F9B2-55BE6CA64579}"/>
          </ac:picMkLst>
        </pc:picChg>
        <pc:picChg chg="add del mod ord">
          <ac:chgData name="azad sandhu" userId="e676df5ec9f58821" providerId="LiveId" clId="{292AFDB1-1D4C-4ED3-B7A3-0A6A2025D0EE}" dt="2025-06-07T18:41:11.134" v="1204" actId="478"/>
          <ac:picMkLst>
            <pc:docMk/>
            <pc:sldMk cId="4009778960" sldId="359"/>
            <ac:picMk id="8" creationId="{AE05588E-632C-7580-3F6F-A72C24309013}"/>
          </ac:picMkLst>
        </pc:picChg>
        <pc:picChg chg="add mod ord">
          <ac:chgData name="azad sandhu" userId="e676df5ec9f58821" providerId="LiveId" clId="{292AFDB1-1D4C-4ED3-B7A3-0A6A2025D0EE}" dt="2025-06-07T18:50:48.100" v="1261" actId="1076"/>
          <ac:picMkLst>
            <pc:docMk/>
            <pc:sldMk cId="4009778960" sldId="359"/>
            <ac:picMk id="9" creationId="{2E63335E-F230-78F3-B3B9-A1C2CCB3047B}"/>
          </ac:picMkLst>
        </pc:picChg>
      </pc:sldChg>
      <pc:sldChg chg="addSp delSp modSp new del mod setBg addAnim delAnim modAnim">
        <pc:chgData name="azad sandhu" userId="e676df5ec9f58821" providerId="LiveId" clId="{292AFDB1-1D4C-4ED3-B7A3-0A6A2025D0EE}" dt="2025-06-07T18:26:56.313" v="1158" actId="2696"/>
        <pc:sldMkLst>
          <pc:docMk/>
          <pc:sldMk cId="3280487959" sldId="360"/>
        </pc:sldMkLst>
        <pc:spChg chg="mod ord">
          <ac:chgData name="azad sandhu" userId="e676df5ec9f58821" providerId="LiveId" clId="{292AFDB1-1D4C-4ED3-B7A3-0A6A2025D0EE}" dt="2025-06-07T18:21:36.485" v="1128" actId="26606"/>
          <ac:spMkLst>
            <pc:docMk/>
            <pc:sldMk cId="3280487959" sldId="360"/>
            <ac:spMk id="2" creationId="{E80BD742-2515-BF13-8192-F9EB12B2ACCF}"/>
          </ac:spMkLst>
        </pc:spChg>
        <pc:spChg chg="add del">
          <ac:chgData name="azad sandhu" userId="e676df5ec9f58821" providerId="LiveId" clId="{292AFDB1-1D4C-4ED3-B7A3-0A6A2025D0EE}" dt="2025-06-07T18:21:33.921" v="1123" actId="26606"/>
          <ac:spMkLst>
            <pc:docMk/>
            <pc:sldMk cId="3280487959" sldId="360"/>
            <ac:spMk id="11" creationId="{C96C8BAF-68F3-4B78-B238-35DF5D86560D}"/>
          </ac:spMkLst>
        </pc:spChg>
        <pc:spChg chg="add del">
          <ac:chgData name="azad sandhu" userId="e676df5ec9f58821" providerId="LiveId" clId="{292AFDB1-1D4C-4ED3-B7A3-0A6A2025D0EE}" dt="2025-06-07T18:21:36.467" v="1127" actId="26606"/>
          <ac:spMkLst>
            <pc:docMk/>
            <pc:sldMk cId="3280487959" sldId="360"/>
            <ac:spMk id="28" creationId="{C96C8BAF-68F3-4B78-B238-35DF5D86560D}"/>
          </ac:spMkLst>
        </pc:spChg>
        <pc:spChg chg="add del">
          <ac:chgData name="azad sandhu" userId="e676df5ec9f58821" providerId="LiveId" clId="{292AFDB1-1D4C-4ED3-B7A3-0A6A2025D0EE}" dt="2025-06-07T18:24:45.611" v="1145" actId="26606"/>
          <ac:spMkLst>
            <pc:docMk/>
            <pc:sldMk cId="3280487959" sldId="360"/>
            <ac:spMk id="33" creationId="{56827C3C-D52F-46CE-A441-3CD6A1A6A0A2}"/>
          </ac:spMkLst>
        </pc:spChg>
        <pc:spChg chg="add del">
          <ac:chgData name="azad sandhu" userId="e676df5ec9f58821" providerId="LiveId" clId="{292AFDB1-1D4C-4ED3-B7A3-0A6A2025D0EE}" dt="2025-06-07T18:24:45.611" v="1145" actId="26606"/>
          <ac:spMkLst>
            <pc:docMk/>
            <pc:sldMk cId="3280487959" sldId="360"/>
            <ac:spMk id="34" creationId="{F52A8B51-0A89-497B-B882-6658E029A3F9}"/>
          </ac:spMkLst>
        </pc:spChg>
        <pc:spChg chg="add del">
          <ac:chgData name="azad sandhu" userId="e676df5ec9f58821" providerId="LiveId" clId="{292AFDB1-1D4C-4ED3-B7A3-0A6A2025D0EE}" dt="2025-06-07T18:24:45.611" v="1145" actId="26606"/>
          <ac:spMkLst>
            <pc:docMk/>
            <pc:sldMk cId="3280487959" sldId="360"/>
            <ac:spMk id="35" creationId="{EB1CEFBF-6F09-4052-862B-E219DA15757E}"/>
          </ac:spMkLst>
        </pc:spChg>
        <pc:spChg chg="add del">
          <ac:chgData name="azad sandhu" userId="e676df5ec9f58821" providerId="LiveId" clId="{292AFDB1-1D4C-4ED3-B7A3-0A6A2025D0EE}" dt="2025-06-07T18:24:45.611" v="1145" actId="26606"/>
          <ac:spMkLst>
            <pc:docMk/>
            <pc:sldMk cId="3280487959" sldId="360"/>
            <ac:spMk id="36" creationId="{BCB5D417-2A71-445D-B4C7-9E814D633D33}"/>
          </ac:spMkLst>
        </pc:spChg>
        <pc:spChg chg="add del">
          <ac:chgData name="azad sandhu" userId="e676df5ec9f58821" providerId="LiveId" clId="{292AFDB1-1D4C-4ED3-B7A3-0A6A2025D0EE}" dt="2025-06-07T18:26:01.056" v="1157" actId="26606"/>
          <ac:spMkLst>
            <pc:docMk/>
            <pc:sldMk cId="3280487959" sldId="360"/>
            <ac:spMk id="46" creationId="{C96C8BAF-68F3-4B78-B238-35DF5D86560D}"/>
          </ac:spMkLst>
        </pc:spChg>
        <pc:spChg chg="add del">
          <ac:chgData name="azad sandhu" userId="e676df5ec9f58821" providerId="LiveId" clId="{292AFDB1-1D4C-4ED3-B7A3-0A6A2025D0EE}" dt="2025-06-07T18:25:56.390" v="1154" actId="26606"/>
          <ac:spMkLst>
            <pc:docMk/>
            <pc:sldMk cId="3280487959" sldId="360"/>
            <ac:spMk id="58" creationId="{56827C3C-D52F-46CE-A441-3CD6A1A6A0A2}"/>
          </ac:spMkLst>
        </pc:spChg>
        <pc:spChg chg="add del">
          <ac:chgData name="azad sandhu" userId="e676df5ec9f58821" providerId="LiveId" clId="{292AFDB1-1D4C-4ED3-B7A3-0A6A2025D0EE}" dt="2025-06-07T18:25:56.390" v="1154" actId="26606"/>
          <ac:spMkLst>
            <pc:docMk/>
            <pc:sldMk cId="3280487959" sldId="360"/>
            <ac:spMk id="60" creationId="{F52A8B51-0A89-497B-B882-6658E029A3F9}"/>
          </ac:spMkLst>
        </pc:spChg>
        <pc:spChg chg="add del">
          <ac:chgData name="azad sandhu" userId="e676df5ec9f58821" providerId="LiveId" clId="{292AFDB1-1D4C-4ED3-B7A3-0A6A2025D0EE}" dt="2025-06-07T18:25:56.390" v="1154" actId="26606"/>
          <ac:spMkLst>
            <pc:docMk/>
            <pc:sldMk cId="3280487959" sldId="360"/>
            <ac:spMk id="62" creationId="{EB1CEFBF-6F09-4052-862B-E219DA15757E}"/>
          </ac:spMkLst>
        </pc:spChg>
        <pc:spChg chg="add del">
          <ac:chgData name="azad sandhu" userId="e676df5ec9f58821" providerId="LiveId" clId="{292AFDB1-1D4C-4ED3-B7A3-0A6A2025D0EE}" dt="2025-06-07T18:25:56.390" v="1154" actId="26606"/>
          <ac:spMkLst>
            <pc:docMk/>
            <pc:sldMk cId="3280487959" sldId="360"/>
            <ac:spMk id="64" creationId="{BCB5D417-2A71-445D-B4C7-9E814D633D33}"/>
          </ac:spMkLst>
        </pc:spChg>
        <pc:spChg chg="add">
          <ac:chgData name="azad sandhu" userId="e676df5ec9f58821" providerId="LiveId" clId="{292AFDB1-1D4C-4ED3-B7A3-0A6A2025D0EE}" dt="2025-06-07T18:26:01.056" v="1157" actId="26606"/>
          <ac:spMkLst>
            <pc:docMk/>
            <pc:sldMk cId="3280487959" sldId="360"/>
            <ac:spMk id="71" creationId="{C96C8BAF-68F3-4B78-B238-35DF5D86560D}"/>
          </ac:spMkLst>
        </pc:spChg>
        <pc:grpChg chg="add del">
          <ac:chgData name="azad sandhu" userId="e676df5ec9f58821" providerId="LiveId" clId="{292AFDB1-1D4C-4ED3-B7A3-0A6A2025D0EE}" dt="2025-06-07T18:21:33.921" v="1123" actId="26606"/>
          <ac:grpSpMkLst>
            <pc:docMk/>
            <pc:sldMk cId="3280487959" sldId="360"/>
            <ac:grpSpMk id="13" creationId="{4F4CD6D0-5A87-4BA2-A13A-0E40511C3CFA}"/>
          </ac:grpSpMkLst>
        </pc:grpChg>
        <pc:grpChg chg="add del">
          <ac:chgData name="azad sandhu" userId="e676df5ec9f58821" providerId="LiveId" clId="{292AFDB1-1D4C-4ED3-B7A3-0A6A2025D0EE}" dt="2025-06-07T18:21:33.921" v="1123" actId="26606"/>
          <ac:grpSpMkLst>
            <pc:docMk/>
            <pc:sldMk cId="3280487959" sldId="360"/>
            <ac:grpSpMk id="17" creationId="{E9537076-EF48-4F72-9164-FD8260D550AC}"/>
          </ac:grpSpMkLst>
        </pc:grpChg>
        <pc:grpChg chg="add del">
          <ac:chgData name="azad sandhu" userId="e676df5ec9f58821" providerId="LiveId" clId="{292AFDB1-1D4C-4ED3-B7A3-0A6A2025D0EE}" dt="2025-06-07T18:21:33.921" v="1123" actId="26606"/>
          <ac:grpSpMkLst>
            <pc:docMk/>
            <pc:sldMk cId="3280487959" sldId="360"/>
            <ac:grpSpMk id="21" creationId="{6EFC3492-86BD-4D75-B5B4-C2DBFE0BD106}"/>
          </ac:grpSpMkLst>
        </pc:grpChg>
        <pc:grpChg chg="add del">
          <ac:chgData name="azad sandhu" userId="e676df5ec9f58821" providerId="LiveId" clId="{292AFDB1-1D4C-4ED3-B7A3-0A6A2025D0EE}" dt="2025-06-07T18:21:36.467" v="1127" actId="26606"/>
          <ac:grpSpMkLst>
            <pc:docMk/>
            <pc:sldMk cId="3280487959" sldId="360"/>
            <ac:grpSpMk id="29" creationId="{4F4CD6D0-5A87-4BA2-A13A-0E40511C3CFA}"/>
          </ac:grpSpMkLst>
        </pc:grpChg>
        <pc:grpChg chg="add del">
          <ac:chgData name="azad sandhu" userId="e676df5ec9f58821" providerId="LiveId" clId="{292AFDB1-1D4C-4ED3-B7A3-0A6A2025D0EE}" dt="2025-06-07T18:21:36.467" v="1127" actId="26606"/>
          <ac:grpSpMkLst>
            <pc:docMk/>
            <pc:sldMk cId="3280487959" sldId="360"/>
            <ac:grpSpMk id="30" creationId="{E9537076-EF48-4F72-9164-FD8260D550AC}"/>
          </ac:grpSpMkLst>
        </pc:grpChg>
        <pc:grpChg chg="add del">
          <ac:chgData name="azad sandhu" userId="e676df5ec9f58821" providerId="LiveId" clId="{292AFDB1-1D4C-4ED3-B7A3-0A6A2025D0EE}" dt="2025-06-07T18:21:36.467" v="1127" actId="26606"/>
          <ac:grpSpMkLst>
            <pc:docMk/>
            <pc:sldMk cId="3280487959" sldId="360"/>
            <ac:grpSpMk id="31" creationId="{6EFC3492-86BD-4D75-B5B4-C2DBFE0BD106}"/>
          </ac:grpSpMkLst>
        </pc:grpChg>
        <pc:grpChg chg="add del">
          <ac:chgData name="azad sandhu" userId="e676df5ec9f58821" providerId="LiveId" clId="{292AFDB1-1D4C-4ED3-B7A3-0A6A2025D0EE}" dt="2025-06-07T18:26:01.056" v="1157" actId="26606"/>
          <ac:grpSpMkLst>
            <pc:docMk/>
            <pc:sldMk cId="3280487959" sldId="360"/>
            <ac:grpSpMk id="47" creationId="{E9537076-EF48-4F72-9164-FD8260D550AC}"/>
          </ac:grpSpMkLst>
        </pc:grpChg>
        <pc:grpChg chg="add del">
          <ac:chgData name="azad sandhu" userId="e676df5ec9f58821" providerId="LiveId" clId="{292AFDB1-1D4C-4ED3-B7A3-0A6A2025D0EE}" dt="2025-06-07T18:26:01.056" v="1157" actId="26606"/>
          <ac:grpSpMkLst>
            <pc:docMk/>
            <pc:sldMk cId="3280487959" sldId="360"/>
            <ac:grpSpMk id="50" creationId="{4F4CD6D0-5A87-4BA2-A13A-0E40511C3CFA}"/>
          </ac:grpSpMkLst>
        </pc:grpChg>
        <pc:grpChg chg="add del">
          <ac:chgData name="azad sandhu" userId="e676df5ec9f58821" providerId="LiveId" clId="{292AFDB1-1D4C-4ED3-B7A3-0A6A2025D0EE}" dt="2025-06-07T18:26:01.056" v="1157" actId="26606"/>
          <ac:grpSpMkLst>
            <pc:docMk/>
            <pc:sldMk cId="3280487959" sldId="360"/>
            <ac:grpSpMk id="51" creationId="{6EFC3492-86BD-4D75-B5B4-C2DBFE0BD106}"/>
          </ac:grpSpMkLst>
        </pc:grpChg>
        <pc:grpChg chg="add">
          <ac:chgData name="azad sandhu" userId="e676df5ec9f58821" providerId="LiveId" clId="{292AFDB1-1D4C-4ED3-B7A3-0A6A2025D0EE}" dt="2025-06-07T18:26:01.056" v="1157" actId="26606"/>
          <ac:grpSpMkLst>
            <pc:docMk/>
            <pc:sldMk cId="3280487959" sldId="360"/>
            <ac:grpSpMk id="68" creationId="{6EFC3492-86BD-4D75-B5B4-C2DBFE0BD106}"/>
          </ac:grpSpMkLst>
        </pc:grpChg>
        <pc:grpChg chg="add">
          <ac:chgData name="azad sandhu" userId="e676df5ec9f58821" providerId="LiveId" clId="{292AFDB1-1D4C-4ED3-B7A3-0A6A2025D0EE}" dt="2025-06-07T18:26:01.056" v="1157" actId="26606"/>
          <ac:grpSpMkLst>
            <pc:docMk/>
            <pc:sldMk cId="3280487959" sldId="360"/>
            <ac:grpSpMk id="72" creationId="{4F4CD6D0-5A87-4BA2-A13A-0E40511C3CFA}"/>
          </ac:grpSpMkLst>
        </pc:grpChg>
        <pc:grpChg chg="add">
          <ac:chgData name="azad sandhu" userId="e676df5ec9f58821" providerId="LiveId" clId="{292AFDB1-1D4C-4ED3-B7A3-0A6A2025D0EE}" dt="2025-06-07T18:26:01.056" v="1157" actId="26606"/>
          <ac:grpSpMkLst>
            <pc:docMk/>
            <pc:sldMk cId="3280487959" sldId="360"/>
            <ac:grpSpMk id="74" creationId="{E9537076-EF48-4F72-9164-FD8260D550AC}"/>
          </ac:grpSpMkLst>
        </pc:grpChg>
        <pc:picChg chg="add mod">
          <ac:chgData name="azad sandhu" userId="e676df5ec9f58821" providerId="LiveId" clId="{292AFDB1-1D4C-4ED3-B7A3-0A6A2025D0EE}" dt="2025-06-07T18:26:01.040" v="1156" actId="26606"/>
          <ac:picMkLst>
            <pc:docMk/>
            <pc:sldMk cId="3280487959" sldId="360"/>
            <ac:picMk id="3" creationId="{7DF3EC41-65FA-03F2-B37E-73FE72742731}"/>
          </ac:picMkLst>
        </pc:picChg>
        <pc:picChg chg="add del mod ord">
          <ac:chgData name="azad sandhu" userId="e676df5ec9f58821" providerId="LiveId" clId="{292AFDB1-1D4C-4ED3-B7A3-0A6A2025D0EE}" dt="2025-06-07T18:26:01.040" v="1156" actId="26606"/>
          <ac:picMkLst>
            <pc:docMk/>
            <pc:sldMk cId="3280487959" sldId="360"/>
            <ac:picMk id="4" creationId="{9D05A95F-5952-280A-2BDE-2F18311F18FB}"/>
          </ac:picMkLst>
        </pc:picChg>
        <pc:picChg chg="add mod">
          <ac:chgData name="azad sandhu" userId="e676df5ec9f58821" providerId="LiveId" clId="{292AFDB1-1D4C-4ED3-B7A3-0A6A2025D0EE}" dt="2025-06-07T18:20:43.807" v="1117"/>
          <ac:picMkLst>
            <pc:docMk/>
            <pc:sldMk cId="3280487959" sldId="360"/>
            <ac:picMk id="5" creationId="{4858385A-8E19-3A4E-82E5-52B7708EB60C}"/>
          </ac:picMkLst>
        </pc:picChg>
        <pc:picChg chg="add mod ord">
          <ac:chgData name="azad sandhu" userId="e676df5ec9f58821" providerId="LiveId" clId="{292AFDB1-1D4C-4ED3-B7A3-0A6A2025D0EE}" dt="2025-06-07T18:26:01.040" v="1156" actId="26606"/>
          <ac:picMkLst>
            <pc:docMk/>
            <pc:sldMk cId="3280487959" sldId="360"/>
            <ac:picMk id="6" creationId="{C57731D2-53AC-095F-087A-060C97271DB5}"/>
          </ac:picMkLst>
        </pc:picChg>
        <pc:cxnChg chg="add del">
          <ac:chgData name="azad sandhu" userId="e676df5ec9f58821" providerId="LiveId" clId="{292AFDB1-1D4C-4ED3-B7A3-0A6A2025D0EE}" dt="2025-06-07T18:21:35.343" v="1125" actId="26606"/>
          <ac:cxnSpMkLst>
            <pc:docMk/>
            <pc:sldMk cId="3280487959" sldId="360"/>
            <ac:cxnSpMk id="25" creationId="{DCD67800-37AC-4E14-89B0-F79DCB3FB86D}"/>
          </ac:cxnSpMkLst>
        </pc:cxnChg>
        <pc:cxnChg chg="add del">
          <ac:chgData name="azad sandhu" userId="e676df5ec9f58821" providerId="LiveId" clId="{292AFDB1-1D4C-4ED3-B7A3-0A6A2025D0EE}" dt="2025-06-07T18:21:35.343" v="1125" actId="26606"/>
          <ac:cxnSpMkLst>
            <pc:docMk/>
            <pc:sldMk cId="3280487959" sldId="360"/>
            <ac:cxnSpMk id="26" creationId="{20F1788F-A5AE-4188-8274-F7F2E3833ECD}"/>
          </ac:cxnSpMkLst>
        </pc:cxnChg>
        <pc:cxnChg chg="add del">
          <ac:chgData name="azad sandhu" userId="e676df5ec9f58821" providerId="LiveId" clId="{292AFDB1-1D4C-4ED3-B7A3-0A6A2025D0EE}" dt="2025-06-07T18:24:45.584" v="1144" actId="26606"/>
          <ac:cxnSpMkLst>
            <pc:docMk/>
            <pc:sldMk cId="3280487959" sldId="360"/>
            <ac:cxnSpMk id="41" creationId="{DCD67800-37AC-4E14-89B0-F79DCB3FB86D}"/>
          </ac:cxnSpMkLst>
        </pc:cxnChg>
        <pc:cxnChg chg="add del">
          <ac:chgData name="azad sandhu" userId="e676df5ec9f58821" providerId="LiveId" clId="{292AFDB1-1D4C-4ED3-B7A3-0A6A2025D0EE}" dt="2025-06-07T18:24:45.584" v="1144" actId="26606"/>
          <ac:cxnSpMkLst>
            <pc:docMk/>
            <pc:sldMk cId="3280487959" sldId="360"/>
            <ac:cxnSpMk id="43" creationId="{20F1788F-A5AE-4188-8274-F7F2E3833ECD}"/>
          </ac:cxnSpMkLst>
        </pc:cxnChg>
        <pc:cxnChg chg="add del">
          <ac:chgData name="azad sandhu" userId="e676df5ec9f58821" providerId="LiveId" clId="{292AFDB1-1D4C-4ED3-B7A3-0A6A2025D0EE}" dt="2025-06-07T18:26:01.040" v="1156" actId="26606"/>
          <ac:cxnSpMkLst>
            <pc:docMk/>
            <pc:sldMk cId="3280487959" sldId="360"/>
            <ac:cxnSpMk id="66" creationId="{DCD67800-37AC-4E14-89B0-F79DCB3FB86D}"/>
          </ac:cxnSpMkLst>
        </pc:cxnChg>
        <pc:cxnChg chg="add del">
          <ac:chgData name="azad sandhu" userId="e676df5ec9f58821" providerId="LiveId" clId="{292AFDB1-1D4C-4ED3-B7A3-0A6A2025D0EE}" dt="2025-06-07T18:26:01.040" v="1156" actId="26606"/>
          <ac:cxnSpMkLst>
            <pc:docMk/>
            <pc:sldMk cId="3280487959" sldId="360"/>
            <ac:cxnSpMk id="67" creationId="{20F1788F-A5AE-4188-8274-F7F2E3833ECD}"/>
          </ac:cxnSpMkLst>
        </pc:cxnChg>
      </pc:sldChg>
      <pc:sldChg chg="addSp delSp modSp new mod setBg modAnim">
        <pc:chgData name="azad sandhu" userId="e676df5ec9f58821" providerId="LiveId" clId="{292AFDB1-1D4C-4ED3-B7A3-0A6A2025D0EE}" dt="2025-06-07T21:45:55.997" v="1843" actId="26606"/>
        <pc:sldMkLst>
          <pc:docMk/>
          <pc:sldMk cId="1556272718" sldId="361"/>
        </pc:sldMkLst>
        <pc:spChg chg="mod ord">
          <ac:chgData name="azad sandhu" userId="e676df5ec9f58821" providerId="LiveId" clId="{292AFDB1-1D4C-4ED3-B7A3-0A6A2025D0EE}" dt="2025-06-07T18:19:18.873" v="1109" actId="26606"/>
          <ac:spMkLst>
            <pc:docMk/>
            <pc:sldMk cId="1556272718" sldId="361"/>
            <ac:spMk id="2" creationId="{9DFCCC38-5153-9A93-5802-4F362BD1ED38}"/>
          </ac:spMkLst>
        </pc:spChg>
        <pc:spChg chg="add del">
          <ac:chgData name="azad sandhu" userId="e676df5ec9f58821" providerId="LiveId" clId="{292AFDB1-1D4C-4ED3-B7A3-0A6A2025D0EE}" dt="2025-06-07T21:45:08.976" v="1842" actId="26606"/>
          <ac:spMkLst>
            <pc:docMk/>
            <pc:sldMk cId="1556272718" sldId="361"/>
            <ac:spMk id="14" creationId="{EB1CEFBF-6F09-4052-862B-E219DA15757E}"/>
          </ac:spMkLst>
        </pc:spChg>
        <pc:spChg chg="add del">
          <ac:chgData name="azad sandhu" userId="e676df5ec9f58821" providerId="LiveId" clId="{292AFDB1-1D4C-4ED3-B7A3-0A6A2025D0EE}" dt="2025-06-07T21:45:08.976" v="1842" actId="26606"/>
          <ac:spMkLst>
            <pc:docMk/>
            <pc:sldMk cId="1556272718" sldId="361"/>
            <ac:spMk id="15" creationId="{56827C3C-D52F-46CE-A441-3CD6A1A6A0A2}"/>
          </ac:spMkLst>
        </pc:spChg>
        <pc:spChg chg="add del">
          <ac:chgData name="azad sandhu" userId="e676df5ec9f58821" providerId="LiveId" clId="{292AFDB1-1D4C-4ED3-B7A3-0A6A2025D0EE}" dt="2025-06-07T21:45:08.976" v="1842" actId="26606"/>
          <ac:spMkLst>
            <pc:docMk/>
            <pc:sldMk cId="1556272718" sldId="361"/>
            <ac:spMk id="16" creationId="{BCB5D417-2A71-445D-B4C7-9E814D633D33}"/>
          </ac:spMkLst>
        </pc:spChg>
        <pc:spChg chg="add del">
          <ac:chgData name="azad sandhu" userId="e676df5ec9f58821" providerId="LiveId" clId="{292AFDB1-1D4C-4ED3-B7A3-0A6A2025D0EE}" dt="2025-06-07T21:45:08.976" v="1842" actId="26606"/>
          <ac:spMkLst>
            <pc:docMk/>
            <pc:sldMk cId="1556272718" sldId="361"/>
            <ac:spMk id="17" creationId="{F52A8B51-0A89-497B-B882-6658E029A3F9}"/>
          </ac:spMkLst>
        </pc:spChg>
        <pc:spChg chg="add del">
          <ac:chgData name="azad sandhu" userId="e676df5ec9f58821" providerId="LiveId" clId="{292AFDB1-1D4C-4ED3-B7A3-0A6A2025D0EE}" dt="2025-06-07T21:45:55.997" v="1843" actId="26606"/>
          <ac:spMkLst>
            <pc:docMk/>
            <pc:sldMk cId="1556272718" sldId="361"/>
            <ac:spMk id="22" creationId="{C96C8BAF-68F3-4B78-B238-35DF5D86560D}"/>
          </ac:spMkLst>
        </pc:spChg>
        <pc:spChg chg="add">
          <ac:chgData name="azad sandhu" userId="e676df5ec9f58821" providerId="LiveId" clId="{292AFDB1-1D4C-4ED3-B7A3-0A6A2025D0EE}" dt="2025-06-07T21:45:55.997" v="1843" actId="26606"/>
          <ac:spMkLst>
            <pc:docMk/>
            <pc:sldMk cId="1556272718" sldId="361"/>
            <ac:spMk id="39" creationId="{56827C3C-D52F-46CE-A441-3CD6A1A6A0A2}"/>
          </ac:spMkLst>
        </pc:spChg>
        <pc:spChg chg="add">
          <ac:chgData name="azad sandhu" userId="e676df5ec9f58821" providerId="LiveId" clId="{292AFDB1-1D4C-4ED3-B7A3-0A6A2025D0EE}" dt="2025-06-07T21:45:55.997" v="1843" actId="26606"/>
          <ac:spMkLst>
            <pc:docMk/>
            <pc:sldMk cId="1556272718" sldId="361"/>
            <ac:spMk id="41" creationId="{F52A8B51-0A89-497B-B882-6658E029A3F9}"/>
          </ac:spMkLst>
        </pc:spChg>
        <pc:spChg chg="add">
          <ac:chgData name="azad sandhu" userId="e676df5ec9f58821" providerId="LiveId" clId="{292AFDB1-1D4C-4ED3-B7A3-0A6A2025D0EE}" dt="2025-06-07T21:45:55.997" v="1843" actId="26606"/>
          <ac:spMkLst>
            <pc:docMk/>
            <pc:sldMk cId="1556272718" sldId="361"/>
            <ac:spMk id="43" creationId="{EB1CEFBF-6F09-4052-862B-E219DA15757E}"/>
          </ac:spMkLst>
        </pc:spChg>
        <pc:spChg chg="add">
          <ac:chgData name="azad sandhu" userId="e676df5ec9f58821" providerId="LiveId" clId="{292AFDB1-1D4C-4ED3-B7A3-0A6A2025D0EE}" dt="2025-06-07T21:45:55.997" v="1843" actId="26606"/>
          <ac:spMkLst>
            <pc:docMk/>
            <pc:sldMk cId="1556272718" sldId="361"/>
            <ac:spMk id="45" creationId="{BCB5D417-2A71-445D-B4C7-9E814D633D33}"/>
          </ac:spMkLst>
        </pc:spChg>
        <pc:grpChg chg="add del">
          <ac:chgData name="azad sandhu" userId="e676df5ec9f58821" providerId="LiveId" clId="{292AFDB1-1D4C-4ED3-B7A3-0A6A2025D0EE}" dt="2025-06-07T21:45:55.997" v="1843" actId="26606"/>
          <ac:grpSpMkLst>
            <pc:docMk/>
            <pc:sldMk cId="1556272718" sldId="361"/>
            <ac:grpSpMk id="24" creationId="{4F4CD6D0-5A87-4BA2-A13A-0E40511C3CFA}"/>
          </ac:grpSpMkLst>
        </pc:grpChg>
        <pc:grpChg chg="add del">
          <ac:chgData name="azad sandhu" userId="e676df5ec9f58821" providerId="LiveId" clId="{292AFDB1-1D4C-4ED3-B7A3-0A6A2025D0EE}" dt="2025-06-07T21:45:55.997" v="1843" actId="26606"/>
          <ac:grpSpMkLst>
            <pc:docMk/>
            <pc:sldMk cId="1556272718" sldId="361"/>
            <ac:grpSpMk id="32" creationId="{6EFC3492-86BD-4D75-B5B4-C2DBFE0BD106}"/>
          </ac:grpSpMkLst>
        </pc:grpChg>
        <pc:picChg chg="add mod">
          <ac:chgData name="azad sandhu" userId="e676df5ec9f58821" providerId="LiveId" clId="{292AFDB1-1D4C-4ED3-B7A3-0A6A2025D0EE}" dt="2025-06-07T21:45:55.997" v="1843" actId="26606"/>
          <ac:picMkLst>
            <pc:docMk/>
            <pc:sldMk cId="1556272718" sldId="361"/>
            <ac:picMk id="3" creationId="{271436B2-EAA4-34DF-5AF1-9F173658CB66}"/>
          </ac:picMkLst>
        </pc:picChg>
        <pc:picChg chg="add mod ord">
          <ac:chgData name="azad sandhu" userId="e676df5ec9f58821" providerId="LiveId" clId="{292AFDB1-1D4C-4ED3-B7A3-0A6A2025D0EE}" dt="2025-06-07T21:45:55.997" v="1843" actId="26606"/>
          <ac:picMkLst>
            <pc:docMk/>
            <pc:sldMk cId="1556272718" sldId="361"/>
            <ac:picMk id="4" creationId="{A04FA70D-8855-1776-5F9A-FC8330AD8601}"/>
          </ac:picMkLst>
        </pc:picChg>
        <pc:picChg chg="add mod">
          <ac:chgData name="azad sandhu" userId="e676df5ec9f58821" providerId="LiveId" clId="{292AFDB1-1D4C-4ED3-B7A3-0A6A2025D0EE}" dt="2025-06-07T21:45:55.997" v="1843" actId="26606"/>
          <ac:picMkLst>
            <pc:docMk/>
            <pc:sldMk cId="1556272718" sldId="361"/>
            <ac:picMk id="5" creationId="{B9F8BFFB-FC2E-EC20-64AC-AA2C951EF01A}"/>
          </ac:picMkLst>
        </pc:picChg>
        <pc:cxnChg chg="add del">
          <ac:chgData name="azad sandhu" userId="e676df5ec9f58821" providerId="LiveId" clId="{292AFDB1-1D4C-4ED3-B7A3-0A6A2025D0EE}" dt="2025-06-07T18:19:18.858" v="1108" actId="26606"/>
          <ac:cxnSpMkLst>
            <pc:docMk/>
            <pc:sldMk cId="1556272718" sldId="361"/>
            <ac:cxnSpMk id="10" creationId="{DCD67800-37AC-4E14-89B0-F79DCB3FB86D}"/>
          </ac:cxnSpMkLst>
        </pc:cxnChg>
        <pc:cxnChg chg="add del">
          <ac:chgData name="azad sandhu" userId="e676df5ec9f58821" providerId="LiveId" clId="{292AFDB1-1D4C-4ED3-B7A3-0A6A2025D0EE}" dt="2025-06-07T18:19:18.858" v="1108" actId="26606"/>
          <ac:cxnSpMkLst>
            <pc:docMk/>
            <pc:sldMk cId="1556272718" sldId="361"/>
            <ac:cxnSpMk id="12" creationId="{20F1788F-A5AE-4188-8274-F7F2E3833ECD}"/>
          </ac:cxnSpMkLst>
        </pc:cxnChg>
      </pc:sldChg>
      <pc:sldChg chg="addSp delSp modSp new mod setBg delAnim modAnim">
        <pc:chgData name="azad sandhu" userId="e676df5ec9f58821" providerId="LiveId" clId="{292AFDB1-1D4C-4ED3-B7A3-0A6A2025D0EE}" dt="2025-06-07T18:49:53.299" v="1254" actId="1076"/>
        <pc:sldMkLst>
          <pc:docMk/>
          <pc:sldMk cId="2298235755" sldId="362"/>
        </pc:sldMkLst>
        <pc:spChg chg="mod ord">
          <ac:chgData name="azad sandhu" userId="e676df5ec9f58821" providerId="LiveId" clId="{292AFDB1-1D4C-4ED3-B7A3-0A6A2025D0EE}" dt="2025-06-07T18:47:11.088" v="1234" actId="26606"/>
          <ac:spMkLst>
            <pc:docMk/>
            <pc:sldMk cId="2298235755" sldId="362"/>
            <ac:spMk id="2" creationId="{94A96BB8-D5B3-2FEA-52B2-9F2F74C84176}"/>
          </ac:spMkLst>
        </pc:spChg>
        <pc:spChg chg="add">
          <ac:chgData name="azad sandhu" userId="e676df5ec9f58821" providerId="LiveId" clId="{292AFDB1-1D4C-4ED3-B7A3-0A6A2025D0EE}" dt="2025-06-07T18:47:11.088" v="1234" actId="26606"/>
          <ac:spMkLst>
            <pc:docMk/>
            <pc:sldMk cId="2298235755" sldId="362"/>
            <ac:spMk id="10" creationId="{56827C3C-D52F-46CE-A441-3CD6A1A6A0A2}"/>
          </ac:spMkLst>
        </pc:spChg>
        <pc:spChg chg="add">
          <ac:chgData name="azad sandhu" userId="e676df5ec9f58821" providerId="LiveId" clId="{292AFDB1-1D4C-4ED3-B7A3-0A6A2025D0EE}" dt="2025-06-07T18:47:11.088" v="1234" actId="26606"/>
          <ac:spMkLst>
            <pc:docMk/>
            <pc:sldMk cId="2298235755" sldId="362"/>
            <ac:spMk id="12" creationId="{F52A8B51-0A89-497B-B882-6658E029A3F9}"/>
          </ac:spMkLst>
        </pc:spChg>
        <pc:spChg chg="add">
          <ac:chgData name="azad sandhu" userId="e676df5ec9f58821" providerId="LiveId" clId="{292AFDB1-1D4C-4ED3-B7A3-0A6A2025D0EE}" dt="2025-06-07T18:47:11.088" v="1234" actId="26606"/>
          <ac:spMkLst>
            <pc:docMk/>
            <pc:sldMk cId="2298235755" sldId="362"/>
            <ac:spMk id="14" creationId="{EB1CEFBF-6F09-4052-862B-E219DA15757E}"/>
          </ac:spMkLst>
        </pc:spChg>
        <pc:spChg chg="add">
          <ac:chgData name="azad sandhu" userId="e676df5ec9f58821" providerId="LiveId" clId="{292AFDB1-1D4C-4ED3-B7A3-0A6A2025D0EE}" dt="2025-06-07T18:47:11.088" v="1234" actId="26606"/>
          <ac:spMkLst>
            <pc:docMk/>
            <pc:sldMk cId="2298235755" sldId="362"/>
            <ac:spMk id="16" creationId="{BCB5D417-2A71-445D-B4C7-9E814D633D33}"/>
          </ac:spMkLst>
        </pc:spChg>
        <pc:picChg chg="add mod">
          <ac:chgData name="azad sandhu" userId="e676df5ec9f58821" providerId="LiveId" clId="{292AFDB1-1D4C-4ED3-B7A3-0A6A2025D0EE}" dt="2025-06-07T18:47:19.817" v="1235" actId="27614"/>
          <ac:picMkLst>
            <pc:docMk/>
            <pc:sldMk cId="2298235755" sldId="362"/>
            <ac:picMk id="3" creationId="{B62286AB-BDD3-AAD7-7D46-DD6E6A2088BC}"/>
          </ac:picMkLst>
        </pc:picChg>
        <pc:picChg chg="add mod ord">
          <ac:chgData name="azad sandhu" userId="e676df5ec9f58821" providerId="LiveId" clId="{292AFDB1-1D4C-4ED3-B7A3-0A6A2025D0EE}" dt="2025-06-07T18:48:54.529" v="1243" actId="1076"/>
          <ac:picMkLst>
            <pc:docMk/>
            <pc:sldMk cId="2298235755" sldId="362"/>
            <ac:picMk id="4" creationId="{71E94112-4970-4A45-8261-FCFAB3F1965F}"/>
          </ac:picMkLst>
        </pc:picChg>
        <pc:picChg chg="add del mod">
          <ac:chgData name="azad sandhu" userId="e676df5ec9f58821" providerId="LiveId" clId="{292AFDB1-1D4C-4ED3-B7A3-0A6A2025D0EE}" dt="2025-06-07T18:49:16.223" v="1246" actId="478"/>
          <ac:picMkLst>
            <pc:docMk/>
            <pc:sldMk cId="2298235755" sldId="362"/>
            <ac:picMk id="5" creationId="{2615C054-8097-25D6-477E-A932429F25BD}"/>
          </ac:picMkLst>
        </pc:picChg>
        <pc:picChg chg="add mod">
          <ac:chgData name="azad sandhu" userId="e676df5ec9f58821" providerId="LiveId" clId="{292AFDB1-1D4C-4ED3-B7A3-0A6A2025D0EE}" dt="2025-06-07T18:49:53.299" v="1254" actId="1076"/>
          <ac:picMkLst>
            <pc:docMk/>
            <pc:sldMk cId="2298235755" sldId="362"/>
            <ac:picMk id="6" creationId="{DCB0C58F-F5E7-6201-5C14-95FA3C01F14F}"/>
          </ac:picMkLst>
        </pc:picChg>
      </pc:sldChg>
      <pc:sldChg chg="addSp modSp new del mod setBg modAnim">
        <pc:chgData name="azad sandhu" userId="e676df5ec9f58821" providerId="LiveId" clId="{292AFDB1-1D4C-4ED3-B7A3-0A6A2025D0EE}" dt="2025-06-07T18:31:36.503" v="1169" actId="2696"/>
        <pc:sldMkLst>
          <pc:docMk/>
          <pc:sldMk cId="2970220052" sldId="362"/>
        </pc:sldMkLst>
        <pc:spChg chg="mod ord">
          <ac:chgData name="azad sandhu" userId="e676df5ec9f58821" providerId="LiveId" clId="{292AFDB1-1D4C-4ED3-B7A3-0A6A2025D0EE}" dt="2025-06-07T18:30:00.172" v="1166" actId="26606"/>
          <ac:spMkLst>
            <pc:docMk/>
            <pc:sldMk cId="2970220052" sldId="362"/>
            <ac:spMk id="2" creationId="{45DA45A1-7D43-B423-5DC8-079B9D0E65A5}"/>
          </ac:spMkLst>
        </pc:spChg>
        <pc:spChg chg="add">
          <ac:chgData name="azad sandhu" userId="e676df5ec9f58821" providerId="LiveId" clId="{292AFDB1-1D4C-4ED3-B7A3-0A6A2025D0EE}" dt="2025-06-07T18:30:00.172" v="1166" actId="26606"/>
          <ac:spMkLst>
            <pc:docMk/>
            <pc:sldMk cId="2970220052" sldId="362"/>
            <ac:spMk id="10" creationId="{C96C8BAF-68F3-4B78-B238-35DF5D86560D}"/>
          </ac:spMkLst>
        </pc:spChg>
        <pc:grpChg chg="add">
          <ac:chgData name="azad sandhu" userId="e676df5ec9f58821" providerId="LiveId" clId="{292AFDB1-1D4C-4ED3-B7A3-0A6A2025D0EE}" dt="2025-06-07T18:30:00.172" v="1166" actId="26606"/>
          <ac:grpSpMkLst>
            <pc:docMk/>
            <pc:sldMk cId="2970220052" sldId="362"/>
            <ac:grpSpMk id="12" creationId="{4F4CD6D0-5A87-4BA2-A13A-0E40511C3CFA}"/>
          </ac:grpSpMkLst>
        </pc:grpChg>
        <pc:grpChg chg="add">
          <ac:chgData name="azad sandhu" userId="e676df5ec9f58821" providerId="LiveId" clId="{292AFDB1-1D4C-4ED3-B7A3-0A6A2025D0EE}" dt="2025-06-07T18:30:00.172" v="1166" actId="26606"/>
          <ac:grpSpMkLst>
            <pc:docMk/>
            <pc:sldMk cId="2970220052" sldId="362"/>
            <ac:grpSpMk id="16" creationId="{E9537076-EF48-4F72-9164-FD8260D550AC}"/>
          </ac:grpSpMkLst>
        </pc:grpChg>
        <pc:grpChg chg="add">
          <ac:chgData name="azad sandhu" userId="e676df5ec9f58821" providerId="LiveId" clId="{292AFDB1-1D4C-4ED3-B7A3-0A6A2025D0EE}" dt="2025-06-07T18:30:00.172" v="1166" actId="26606"/>
          <ac:grpSpMkLst>
            <pc:docMk/>
            <pc:sldMk cId="2970220052" sldId="362"/>
            <ac:grpSpMk id="20" creationId="{6EFC3492-86BD-4D75-B5B4-C2DBFE0BD106}"/>
          </ac:grpSpMkLst>
        </pc:grpChg>
        <pc:picChg chg="add mod">
          <ac:chgData name="azad sandhu" userId="e676df5ec9f58821" providerId="LiveId" clId="{292AFDB1-1D4C-4ED3-B7A3-0A6A2025D0EE}" dt="2025-06-07T18:30:00.172" v="1166" actId="26606"/>
          <ac:picMkLst>
            <pc:docMk/>
            <pc:sldMk cId="2970220052" sldId="362"/>
            <ac:picMk id="3" creationId="{E6B3EB19-D033-1118-7D24-280B58D38BF5}"/>
          </ac:picMkLst>
        </pc:picChg>
        <pc:picChg chg="add mod ord">
          <ac:chgData name="azad sandhu" userId="e676df5ec9f58821" providerId="LiveId" clId="{292AFDB1-1D4C-4ED3-B7A3-0A6A2025D0EE}" dt="2025-06-07T18:30:00.172" v="1166" actId="26606"/>
          <ac:picMkLst>
            <pc:docMk/>
            <pc:sldMk cId="2970220052" sldId="362"/>
            <ac:picMk id="4" creationId="{14DA01A8-7506-2536-11B2-D00F201623D6}"/>
          </ac:picMkLst>
        </pc:picChg>
        <pc:picChg chg="add mod">
          <ac:chgData name="azad sandhu" userId="e676df5ec9f58821" providerId="LiveId" clId="{292AFDB1-1D4C-4ED3-B7A3-0A6A2025D0EE}" dt="2025-06-07T18:30:00.172" v="1166" actId="26606"/>
          <ac:picMkLst>
            <pc:docMk/>
            <pc:sldMk cId="2970220052" sldId="362"/>
            <ac:picMk id="5" creationId="{0A4D4176-2162-53CA-1410-62C5F64D5AE2}"/>
          </ac:picMkLst>
        </pc:picChg>
      </pc:sldChg>
      <pc:sldChg chg="addSp delSp modSp new mod setBg delAnim modAnim">
        <pc:chgData name="azad sandhu" userId="e676df5ec9f58821" providerId="LiveId" clId="{292AFDB1-1D4C-4ED3-B7A3-0A6A2025D0EE}" dt="2025-06-07T21:44:56.565" v="1841" actId="26606"/>
        <pc:sldMkLst>
          <pc:docMk/>
          <pc:sldMk cId="4079972192" sldId="363"/>
        </pc:sldMkLst>
        <pc:spChg chg="mod ord">
          <ac:chgData name="azad sandhu" userId="e676df5ec9f58821" providerId="LiveId" clId="{292AFDB1-1D4C-4ED3-B7A3-0A6A2025D0EE}" dt="2025-06-07T21:44:56.565" v="1841" actId="26606"/>
          <ac:spMkLst>
            <pc:docMk/>
            <pc:sldMk cId="4079972192" sldId="363"/>
            <ac:spMk id="2" creationId="{E8CBEBE1-0150-BA44-8062-14791170FAD4}"/>
          </ac:spMkLst>
        </pc:spChg>
        <pc:spChg chg="add del">
          <ac:chgData name="azad sandhu" userId="e676df5ec9f58821" providerId="LiveId" clId="{292AFDB1-1D4C-4ED3-B7A3-0A6A2025D0EE}" dt="2025-06-07T21:44:56.565" v="1841" actId="26606"/>
          <ac:spMkLst>
            <pc:docMk/>
            <pc:sldMk cId="4079972192" sldId="363"/>
            <ac:spMk id="10" creationId="{C96C8BAF-68F3-4B78-B238-35DF5D86560D}"/>
          </ac:spMkLst>
        </pc:spChg>
        <pc:spChg chg="add del">
          <ac:chgData name="azad sandhu" userId="e676df5ec9f58821" providerId="LiveId" clId="{292AFDB1-1D4C-4ED3-B7A3-0A6A2025D0EE}" dt="2025-06-07T21:44:56.565" v="1841" actId="26606"/>
          <ac:spMkLst>
            <pc:docMk/>
            <pc:sldMk cId="4079972192" sldId="363"/>
            <ac:spMk id="27" creationId="{AA3CC463-F933-4AC4-86E1-5AC14B0C3163}"/>
          </ac:spMkLst>
        </pc:spChg>
        <pc:spChg chg="add del">
          <ac:chgData name="azad sandhu" userId="e676df5ec9f58821" providerId="LiveId" clId="{292AFDB1-1D4C-4ED3-B7A3-0A6A2025D0EE}" dt="2025-06-07T21:44:56.565" v="1841" actId="26606"/>
          <ac:spMkLst>
            <pc:docMk/>
            <pc:sldMk cId="4079972192" sldId="363"/>
            <ac:spMk id="29" creationId="{6025D2DB-A12A-44DB-B00E-F4D622329EDD}"/>
          </ac:spMkLst>
        </pc:spChg>
        <pc:spChg chg="add del">
          <ac:chgData name="azad sandhu" userId="e676df5ec9f58821" providerId="LiveId" clId="{292AFDB1-1D4C-4ED3-B7A3-0A6A2025D0EE}" dt="2025-06-07T21:44:56.565" v="1841" actId="26606"/>
          <ac:spMkLst>
            <pc:docMk/>
            <pc:sldMk cId="4079972192" sldId="363"/>
            <ac:spMk id="31" creationId="{CE7E7877-F64E-4EEA-B778-138031EFF874}"/>
          </ac:spMkLst>
        </pc:spChg>
        <pc:spChg chg="add del">
          <ac:chgData name="azad sandhu" userId="e676df5ec9f58821" providerId="LiveId" clId="{292AFDB1-1D4C-4ED3-B7A3-0A6A2025D0EE}" dt="2025-06-07T21:44:56.565" v="1841" actId="26606"/>
          <ac:spMkLst>
            <pc:docMk/>
            <pc:sldMk cId="4079972192" sldId="363"/>
            <ac:spMk id="33" creationId="{7DD6C4F3-70FD-4F13-919C-702EE4886499}"/>
          </ac:spMkLst>
        </pc:spChg>
        <pc:grpChg chg="add del">
          <ac:chgData name="azad sandhu" userId="e676df5ec9f58821" providerId="LiveId" clId="{292AFDB1-1D4C-4ED3-B7A3-0A6A2025D0EE}" dt="2025-06-07T21:44:56.565" v="1841" actId="26606"/>
          <ac:grpSpMkLst>
            <pc:docMk/>
            <pc:sldMk cId="4079972192" sldId="363"/>
            <ac:grpSpMk id="12" creationId="{4F4CD6D0-5A87-4BA2-A13A-0E40511C3CFA}"/>
          </ac:grpSpMkLst>
        </pc:grpChg>
        <pc:grpChg chg="add">
          <ac:chgData name="azad sandhu" userId="e676df5ec9f58821" providerId="LiveId" clId="{292AFDB1-1D4C-4ED3-B7A3-0A6A2025D0EE}" dt="2025-06-07T18:56:28.267" v="1279" actId="26606"/>
          <ac:grpSpMkLst>
            <pc:docMk/>
            <pc:sldMk cId="4079972192" sldId="363"/>
            <ac:grpSpMk id="16" creationId="{E9537076-EF48-4F72-9164-FD8260D550AC}"/>
          </ac:grpSpMkLst>
        </pc:grpChg>
        <pc:grpChg chg="add">
          <ac:chgData name="azad sandhu" userId="e676df5ec9f58821" providerId="LiveId" clId="{292AFDB1-1D4C-4ED3-B7A3-0A6A2025D0EE}" dt="2025-06-07T18:56:28.267" v="1279" actId="26606"/>
          <ac:grpSpMkLst>
            <pc:docMk/>
            <pc:sldMk cId="4079972192" sldId="363"/>
            <ac:grpSpMk id="20" creationId="{6EFC3492-86BD-4D75-B5B4-C2DBFE0BD106}"/>
          </ac:grpSpMkLst>
        </pc:grpChg>
        <pc:picChg chg="add mod ord">
          <ac:chgData name="azad sandhu" userId="e676df5ec9f58821" providerId="LiveId" clId="{292AFDB1-1D4C-4ED3-B7A3-0A6A2025D0EE}" dt="2025-06-07T21:44:56.565" v="1841" actId="26606"/>
          <ac:picMkLst>
            <pc:docMk/>
            <pc:sldMk cId="4079972192" sldId="363"/>
            <ac:picMk id="3" creationId="{DDE0EE86-195E-BDC8-F315-F8755CD6757E}"/>
          </ac:picMkLst>
        </pc:picChg>
        <pc:picChg chg="add del mod">
          <ac:chgData name="azad sandhu" userId="e676df5ec9f58821" providerId="LiveId" clId="{292AFDB1-1D4C-4ED3-B7A3-0A6A2025D0EE}" dt="2025-06-07T18:56:59.598" v="1287" actId="478"/>
          <ac:picMkLst>
            <pc:docMk/>
            <pc:sldMk cId="4079972192" sldId="363"/>
            <ac:picMk id="4" creationId="{2710ED94-E015-F4EC-E454-3190648ABD68}"/>
          </ac:picMkLst>
        </pc:picChg>
        <pc:picChg chg="add mod">
          <ac:chgData name="azad sandhu" userId="e676df5ec9f58821" providerId="LiveId" clId="{292AFDB1-1D4C-4ED3-B7A3-0A6A2025D0EE}" dt="2025-06-07T21:44:56.565" v="1841" actId="26606"/>
          <ac:picMkLst>
            <pc:docMk/>
            <pc:sldMk cId="4079972192" sldId="363"/>
            <ac:picMk id="5" creationId="{CA72B61A-CC2A-D31E-B374-2216542C0F2E}"/>
          </ac:picMkLst>
        </pc:picChg>
        <pc:picChg chg="add mod">
          <ac:chgData name="azad sandhu" userId="e676df5ec9f58821" providerId="LiveId" clId="{292AFDB1-1D4C-4ED3-B7A3-0A6A2025D0EE}" dt="2025-06-07T21:44:56.565" v="1841" actId="26606"/>
          <ac:picMkLst>
            <pc:docMk/>
            <pc:sldMk cId="4079972192" sldId="363"/>
            <ac:picMk id="6" creationId="{05821E6D-8AC0-8EF5-C4DB-76174B80306B}"/>
          </ac:picMkLst>
        </pc:picChg>
      </pc:sldChg>
      <pc:sldChg chg="addSp delSp modSp new mod setBg delAnim modAnim">
        <pc:chgData name="azad sandhu" userId="e676df5ec9f58821" providerId="LiveId" clId="{292AFDB1-1D4C-4ED3-B7A3-0A6A2025D0EE}" dt="2025-06-07T19:20:26.930" v="1362" actId="14100"/>
        <pc:sldMkLst>
          <pc:docMk/>
          <pc:sldMk cId="1428945009" sldId="364"/>
        </pc:sldMkLst>
        <pc:spChg chg="mod ord">
          <ac:chgData name="azad sandhu" userId="e676df5ec9f58821" providerId="LiveId" clId="{292AFDB1-1D4C-4ED3-B7A3-0A6A2025D0EE}" dt="2025-06-07T19:16:05.904" v="1336" actId="26606"/>
          <ac:spMkLst>
            <pc:docMk/>
            <pc:sldMk cId="1428945009" sldId="364"/>
            <ac:spMk id="2" creationId="{D7E4FC27-A7C0-A1D4-6716-895C1D51D6E1}"/>
          </ac:spMkLst>
        </pc:spChg>
        <pc:spChg chg="add del">
          <ac:chgData name="azad sandhu" userId="e676df5ec9f58821" providerId="LiveId" clId="{292AFDB1-1D4C-4ED3-B7A3-0A6A2025D0EE}" dt="2025-06-07T19:19:12.765" v="1350" actId="26606"/>
          <ac:spMkLst>
            <pc:docMk/>
            <pc:sldMk cId="1428945009" sldId="364"/>
            <ac:spMk id="10" creationId="{56827C3C-D52F-46CE-A441-3CD6A1A6A0A2}"/>
          </ac:spMkLst>
        </pc:spChg>
        <pc:spChg chg="add del">
          <ac:chgData name="azad sandhu" userId="e676df5ec9f58821" providerId="LiveId" clId="{292AFDB1-1D4C-4ED3-B7A3-0A6A2025D0EE}" dt="2025-06-07T19:19:12.765" v="1350" actId="26606"/>
          <ac:spMkLst>
            <pc:docMk/>
            <pc:sldMk cId="1428945009" sldId="364"/>
            <ac:spMk id="12" creationId="{F52A8B51-0A89-497B-B882-6658E029A3F9}"/>
          </ac:spMkLst>
        </pc:spChg>
        <pc:spChg chg="add del">
          <ac:chgData name="azad sandhu" userId="e676df5ec9f58821" providerId="LiveId" clId="{292AFDB1-1D4C-4ED3-B7A3-0A6A2025D0EE}" dt="2025-06-07T19:19:12.765" v="1350" actId="26606"/>
          <ac:spMkLst>
            <pc:docMk/>
            <pc:sldMk cId="1428945009" sldId="364"/>
            <ac:spMk id="14" creationId="{EB1CEFBF-6F09-4052-862B-E219DA15757E}"/>
          </ac:spMkLst>
        </pc:spChg>
        <pc:spChg chg="add del">
          <ac:chgData name="azad sandhu" userId="e676df5ec9f58821" providerId="LiveId" clId="{292AFDB1-1D4C-4ED3-B7A3-0A6A2025D0EE}" dt="2025-06-07T19:19:12.765" v="1350" actId="26606"/>
          <ac:spMkLst>
            <pc:docMk/>
            <pc:sldMk cId="1428945009" sldId="364"/>
            <ac:spMk id="16" creationId="{BCB5D417-2A71-445D-B4C7-9E814D633D33}"/>
          </ac:spMkLst>
        </pc:spChg>
        <pc:spChg chg="add">
          <ac:chgData name="azad sandhu" userId="e676df5ec9f58821" providerId="LiveId" clId="{292AFDB1-1D4C-4ED3-B7A3-0A6A2025D0EE}" dt="2025-06-07T19:19:12.765" v="1350" actId="26606"/>
          <ac:spMkLst>
            <pc:docMk/>
            <pc:sldMk cId="1428945009" sldId="364"/>
            <ac:spMk id="21" creationId="{56827C3C-D52F-46CE-A441-3CD6A1A6A0A2}"/>
          </ac:spMkLst>
        </pc:spChg>
        <pc:spChg chg="add">
          <ac:chgData name="azad sandhu" userId="e676df5ec9f58821" providerId="LiveId" clId="{292AFDB1-1D4C-4ED3-B7A3-0A6A2025D0EE}" dt="2025-06-07T19:19:12.765" v="1350" actId="26606"/>
          <ac:spMkLst>
            <pc:docMk/>
            <pc:sldMk cId="1428945009" sldId="364"/>
            <ac:spMk id="23" creationId="{F52A8B51-0A89-497B-B882-6658E029A3F9}"/>
          </ac:spMkLst>
        </pc:spChg>
        <pc:spChg chg="add">
          <ac:chgData name="azad sandhu" userId="e676df5ec9f58821" providerId="LiveId" clId="{292AFDB1-1D4C-4ED3-B7A3-0A6A2025D0EE}" dt="2025-06-07T19:19:12.765" v="1350" actId="26606"/>
          <ac:spMkLst>
            <pc:docMk/>
            <pc:sldMk cId="1428945009" sldId="364"/>
            <ac:spMk id="25" creationId="{EB1CEFBF-6F09-4052-862B-E219DA15757E}"/>
          </ac:spMkLst>
        </pc:spChg>
        <pc:spChg chg="add">
          <ac:chgData name="azad sandhu" userId="e676df5ec9f58821" providerId="LiveId" clId="{292AFDB1-1D4C-4ED3-B7A3-0A6A2025D0EE}" dt="2025-06-07T19:19:12.765" v="1350" actId="26606"/>
          <ac:spMkLst>
            <pc:docMk/>
            <pc:sldMk cId="1428945009" sldId="364"/>
            <ac:spMk id="27" creationId="{BCB5D417-2A71-445D-B4C7-9E814D633D33}"/>
          </ac:spMkLst>
        </pc:spChg>
        <pc:picChg chg="add del mod ord">
          <ac:chgData name="azad sandhu" userId="e676df5ec9f58821" providerId="LiveId" clId="{292AFDB1-1D4C-4ED3-B7A3-0A6A2025D0EE}" dt="2025-06-07T19:17:01.996" v="1341" actId="21"/>
          <ac:picMkLst>
            <pc:docMk/>
            <pc:sldMk cId="1428945009" sldId="364"/>
            <ac:picMk id="3" creationId="{7EFC399B-F6BE-FDCF-6564-F5D91B63E995}"/>
          </ac:picMkLst>
        </pc:picChg>
        <pc:picChg chg="add mod">
          <ac:chgData name="azad sandhu" userId="e676df5ec9f58821" providerId="LiveId" clId="{292AFDB1-1D4C-4ED3-B7A3-0A6A2025D0EE}" dt="2025-06-07T19:19:57.176" v="1354" actId="1076"/>
          <ac:picMkLst>
            <pc:docMk/>
            <pc:sldMk cId="1428945009" sldId="364"/>
            <ac:picMk id="4" creationId="{71204249-F0BF-823E-EC36-AD8A8F532DFB}"/>
          </ac:picMkLst>
        </pc:picChg>
        <pc:picChg chg="add mod">
          <ac:chgData name="azad sandhu" userId="e676df5ec9f58821" providerId="LiveId" clId="{292AFDB1-1D4C-4ED3-B7A3-0A6A2025D0EE}" dt="2025-06-07T19:19:50.689" v="1352" actId="1076"/>
          <ac:picMkLst>
            <pc:docMk/>
            <pc:sldMk cId="1428945009" sldId="364"/>
            <ac:picMk id="5" creationId="{EEFD00AF-520B-030B-9404-7C0F96582993}"/>
          </ac:picMkLst>
        </pc:picChg>
        <pc:picChg chg="add del mod ord">
          <ac:chgData name="azad sandhu" userId="e676df5ec9f58821" providerId="LiveId" clId="{292AFDB1-1D4C-4ED3-B7A3-0A6A2025D0EE}" dt="2025-06-07T19:19:59.420" v="1355" actId="478"/>
          <ac:picMkLst>
            <pc:docMk/>
            <pc:sldMk cId="1428945009" sldId="364"/>
            <ac:picMk id="6" creationId="{A9041683-DAE1-438A-EA55-F460CFD53684}"/>
          </ac:picMkLst>
        </pc:picChg>
        <pc:picChg chg="add mod">
          <ac:chgData name="azad sandhu" userId="e676df5ec9f58821" providerId="LiveId" clId="{292AFDB1-1D4C-4ED3-B7A3-0A6A2025D0EE}" dt="2025-06-07T19:20:26.930" v="1362" actId="14100"/>
          <ac:picMkLst>
            <pc:docMk/>
            <pc:sldMk cId="1428945009" sldId="364"/>
            <ac:picMk id="7" creationId="{1A2D4379-187D-F5C9-B80C-2C8BE6926C39}"/>
          </ac:picMkLst>
        </pc:picChg>
      </pc:sldChg>
      <pc:sldChg chg="addSp modSp new mod setBg">
        <pc:chgData name="azad sandhu" userId="e676df5ec9f58821" providerId="LiveId" clId="{292AFDB1-1D4C-4ED3-B7A3-0A6A2025D0EE}" dt="2025-06-07T19:03:20.889" v="1321" actId="962"/>
        <pc:sldMkLst>
          <pc:docMk/>
          <pc:sldMk cId="1911507217" sldId="365"/>
        </pc:sldMkLst>
        <pc:spChg chg="mod ord">
          <ac:chgData name="azad sandhu" userId="e676df5ec9f58821" providerId="LiveId" clId="{292AFDB1-1D4C-4ED3-B7A3-0A6A2025D0EE}" dt="2025-06-07T19:03:19.075" v="1319" actId="26606"/>
          <ac:spMkLst>
            <pc:docMk/>
            <pc:sldMk cId="1911507217" sldId="365"/>
            <ac:spMk id="2" creationId="{13A5E3D3-7C1D-08BB-DF50-B314940AF61C}"/>
          </ac:spMkLst>
        </pc:spChg>
        <pc:spChg chg="add">
          <ac:chgData name="azad sandhu" userId="e676df5ec9f58821" providerId="LiveId" clId="{292AFDB1-1D4C-4ED3-B7A3-0A6A2025D0EE}" dt="2025-06-07T19:03:19.075" v="1319" actId="26606"/>
          <ac:spMkLst>
            <pc:docMk/>
            <pc:sldMk cId="1911507217" sldId="365"/>
            <ac:spMk id="9" creationId="{8BFCC535-F368-497D-9E47-898F8F0DD8DC}"/>
          </ac:spMkLst>
        </pc:spChg>
        <pc:picChg chg="add mod">
          <ac:chgData name="azad sandhu" userId="e676df5ec9f58821" providerId="LiveId" clId="{292AFDB1-1D4C-4ED3-B7A3-0A6A2025D0EE}" dt="2025-06-07T19:03:20.889" v="1321" actId="962"/>
          <ac:picMkLst>
            <pc:docMk/>
            <pc:sldMk cId="1911507217" sldId="365"/>
            <ac:picMk id="4" creationId="{7F3C1341-7D3F-5574-5144-26F8B6D4175B}"/>
          </ac:picMkLst>
        </pc:picChg>
      </pc:sldChg>
      <pc:sldChg chg="addSp delSp modSp new del mod setBg">
        <pc:chgData name="azad sandhu" userId="e676df5ec9f58821" providerId="LiveId" clId="{292AFDB1-1D4C-4ED3-B7A3-0A6A2025D0EE}" dt="2025-06-07T19:02:55.336" v="1314" actId="680"/>
        <pc:sldMkLst>
          <pc:docMk/>
          <pc:sldMk cId="3993007413" sldId="365"/>
        </pc:sldMkLst>
        <pc:spChg chg="mod ord">
          <ac:chgData name="azad sandhu" userId="e676df5ec9f58821" providerId="LiveId" clId="{292AFDB1-1D4C-4ED3-B7A3-0A6A2025D0EE}" dt="2025-06-07T19:02:50.985" v="1311" actId="26606"/>
          <ac:spMkLst>
            <pc:docMk/>
            <pc:sldMk cId="3993007413" sldId="365"/>
            <ac:spMk id="2" creationId="{C38EEFD5-E104-32F8-B87E-FDA99009EA11}"/>
          </ac:spMkLst>
        </pc:spChg>
        <pc:spChg chg="add del">
          <ac:chgData name="azad sandhu" userId="e676df5ec9f58821" providerId="LiveId" clId="{292AFDB1-1D4C-4ED3-B7A3-0A6A2025D0EE}" dt="2025-06-07T19:02:36.175" v="1303" actId="26606"/>
          <ac:spMkLst>
            <pc:docMk/>
            <pc:sldMk cId="3993007413" sldId="365"/>
            <ac:spMk id="9" creationId="{AB8C311F-7253-4AED-9701-7FC0708C41C7}"/>
          </ac:spMkLst>
        </pc:spChg>
        <pc:spChg chg="add del">
          <ac:chgData name="azad sandhu" userId="e676df5ec9f58821" providerId="LiveId" clId="{292AFDB1-1D4C-4ED3-B7A3-0A6A2025D0EE}" dt="2025-06-07T19:02:36.175" v="1303" actId="26606"/>
          <ac:spMkLst>
            <pc:docMk/>
            <pc:sldMk cId="3993007413" sldId="365"/>
            <ac:spMk id="11" creationId="{E2384209-CB15-4CDF-9D31-C44FD9A3F20D}"/>
          </ac:spMkLst>
        </pc:spChg>
        <pc:spChg chg="add del">
          <ac:chgData name="azad sandhu" userId="e676df5ec9f58821" providerId="LiveId" clId="{292AFDB1-1D4C-4ED3-B7A3-0A6A2025D0EE}" dt="2025-06-07T19:02:36.175" v="1303" actId="26606"/>
          <ac:spMkLst>
            <pc:docMk/>
            <pc:sldMk cId="3993007413" sldId="365"/>
            <ac:spMk id="13" creationId="{2633B3B5-CC90-43F0-8714-D31D1F3F0209}"/>
          </ac:spMkLst>
        </pc:spChg>
        <pc:spChg chg="add del">
          <ac:chgData name="azad sandhu" userId="e676df5ec9f58821" providerId="LiveId" clId="{292AFDB1-1D4C-4ED3-B7A3-0A6A2025D0EE}" dt="2025-06-07T19:02:36.175" v="1303" actId="26606"/>
          <ac:spMkLst>
            <pc:docMk/>
            <pc:sldMk cId="3993007413" sldId="365"/>
            <ac:spMk id="15" creationId="{A8D57A06-A426-446D-B02C-A2DC6B62E45E}"/>
          </ac:spMkLst>
        </pc:spChg>
        <pc:spChg chg="add del">
          <ac:chgData name="azad sandhu" userId="e676df5ec9f58821" providerId="LiveId" clId="{292AFDB1-1D4C-4ED3-B7A3-0A6A2025D0EE}" dt="2025-06-07T19:02:38.914" v="1305" actId="26606"/>
          <ac:spMkLst>
            <pc:docMk/>
            <pc:sldMk cId="3993007413" sldId="365"/>
            <ac:spMk id="17" creationId="{58277E02-8052-4DAB-9140-864FC3F8140E}"/>
          </ac:spMkLst>
        </pc:spChg>
        <pc:spChg chg="add del">
          <ac:chgData name="azad sandhu" userId="e676df5ec9f58821" providerId="LiveId" clId="{292AFDB1-1D4C-4ED3-B7A3-0A6A2025D0EE}" dt="2025-06-07T19:02:38.914" v="1305" actId="26606"/>
          <ac:spMkLst>
            <pc:docMk/>
            <pc:sldMk cId="3993007413" sldId="365"/>
            <ac:spMk id="18" creationId="{F7A8738A-7386-464C-98EF-9EB4F856EF6F}"/>
          </ac:spMkLst>
        </pc:spChg>
        <pc:spChg chg="add del">
          <ac:chgData name="azad sandhu" userId="e676df5ec9f58821" providerId="LiveId" clId="{292AFDB1-1D4C-4ED3-B7A3-0A6A2025D0EE}" dt="2025-06-07T19:02:38.914" v="1305" actId="26606"/>
          <ac:spMkLst>
            <pc:docMk/>
            <pc:sldMk cId="3993007413" sldId="365"/>
            <ac:spMk id="19" creationId="{C4A98402-3932-4318-B57D-2E10D76DDF48}"/>
          </ac:spMkLst>
        </pc:spChg>
        <pc:spChg chg="add del">
          <ac:chgData name="azad sandhu" userId="e676df5ec9f58821" providerId="LiveId" clId="{292AFDB1-1D4C-4ED3-B7A3-0A6A2025D0EE}" dt="2025-06-07T19:02:42.662" v="1307" actId="26606"/>
          <ac:spMkLst>
            <pc:docMk/>
            <pc:sldMk cId="3993007413" sldId="365"/>
            <ac:spMk id="21" creationId="{8BFCC535-F368-497D-9E47-898F8F0DD8DC}"/>
          </ac:spMkLst>
        </pc:spChg>
        <pc:spChg chg="add del">
          <ac:chgData name="azad sandhu" userId="e676df5ec9f58821" providerId="LiveId" clId="{292AFDB1-1D4C-4ED3-B7A3-0A6A2025D0EE}" dt="2025-06-07T19:02:45.615" v="1309" actId="26606"/>
          <ac:spMkLst>
            <pc:docMk/>
            <pc:sldMk cId="3993007413" sldId="365"/>
            <ac:spMk id="23" creationId="{77B28B41-51E7-403C-9251-56678FAC49B5}"/>
          </ac:spMkLst>
        </pc:spChg>
        <pc:spChg chg="add del">
          <ac:chgData name="azad sandhu" userId="e676df5ec9f58821" providerId="LiveId" clId="{292AFDB1-1D4C-4ED3-B7A3-0A6A2025D0EE}" dt="2025-06-07T19:02:45.615" v="1309" actId="26606"/>
          <ac:spMkLst>
            <pc:docMk/>
            <pc:sldMk cId="3993007413" sldId="365"/>
            <ac:spMk id="24" creationId="{888DE5D4-5D9A-4B9D-91D0-DDC5E6088BF4}"/>
          </ac:spMkLst>
        </pc:spChg>
        <pc:spChg chg="add del">
          <ac:chgData name="azad sandhu" userId="e676df5ec9f58821" providerId="LiveId" clId="{292AFDB1-1D4C-4ED3-B7A3-0A6A2025D0EE}" dt="2025-06-07T19:02:45.615" v="1309" actId="26606"/>
          <ac:spMkLst>
            <pc:docMk/>
            <pc:sldMk cId="3993007413" sldId="365"/>
            <ac:spMk id="25" creationId="{0FDC3B72-F314-4855-BD95-2BCFC51DE263}"/>
          </ac:spMkLst>
        </pc:spChg>
        <pc:spChg chg="add del">
          <ac:chgData name="azad sandhu" userId="e676df5ec9f58821" providerId="LiveId" clId="{292AFDB1-1D4C-4ED3-B7A3-0A6A2025D0EE}" dt="2025-06-07T19:02:45.615" v="1309" actId="26606"/>
          <ac:spMkLst>
            <pc:docMk/>
            <pc:sldMk cId="3993007413" sldId="365"/>
            <ac:spMk id="26" creationId="{C5BBD2D3-5476-4B82-B6A1-68948AF712CB}"/>
          </ac:spMkLst>
        </pc:spChg>
        <pc:spChg chg="add del">
          <ac:chgData name="azad sandhu" userId="e676df5ec9f58821" providerId="LiveId" clId="{292AFDB1-1D4C-4ED3-B7A3-0A6A2025D0EE}" dt="2025-06-07T19:02:50.985" v="1311" actId="26606"/>
          <ac:spMkLst>
            <pc:docMk/>
            <pc:sldMk cId="3993007413" sldId="365"/>
            <ac:spMk id="28" creationId="{AB8C311F-7253-4AED-9701-7FC0708C41C7}"/>
          </ac:spMkLst>
        </pc:spChg>
        <pc:spChg chg="add del">
          <ac:chgData name="azad sandhu" userId="e676df5ec9f58821" providerId="LiveId" clId="{292AFDB1-1D4C-4ED3-B7A3-0A6A2025D0EE}" dt="2025-06-07T19:02:50.985" v="1311" actId="26606"/>
          <ac:spMkLst>
            <pc:docMk/>
            <pc:sldMk cId="3993007413" sldId="365"/>
            <ac:spMk id="29" creationId="{E2384209-CB15-4CDF-9D31-C44FD9A3F20D}"/>
          </ac:spMkLst>
        </pc:spChg>
        <pc:spChg chg="add del">
          <ac:chgData name="azad sandhu" userId="e676df5ec9f58821" providerId="LiveId" clId="{292AFDB1-1D4C-4ED3-B7A3-0A6A2025D0EE}" dt="2025-06-07T19:02:50.985" v="1311" actId="26606"/>
          <ac:spMkLst>
            <pc:docMk/>
            <pc:sldMk cId="3993007413" sldId="365"/>
            <ac:spMk id="30" creationId="{2633B3B5-CC90-43F0-8714-D31D1F3F0209}"/>
          </ac:spMkLst>
        </pc:spChg>
        <pc:spChg chg="add del">
          <ac:chgData name="azad sandhu" userId="e676df5ec9f58821" providerId="LiveId" clId="{292AFDB1-1D4C-4ED3-B7A3-0A6A2025D0EE}" dt="2025-06-07T19:02:50.985" v="1311" actId="26606"/>
          <ac:spMkLst>
            <pc:docMk/>
            <pc:sldMk cId="3993007413" sldId="365"/>
            <ac:spMk id="31" creationId="{A8D57A06-A426-446D-B02C-A2DC6B62E45E}"/>
          </ac:spMkLst>
        </pc:spChg>
        <pc:picChg chg="add mod">
          <ac:chgData name="azad sandhu" userId="e676df5ec9f58821" providerId="LiveId" clId="{292AFDB1-1D4C-4ED3-B7A3-0A6A2025D0EE}" dt="2025-06-07T19:02:54.394" v="1313" actId="931"/>
          <ac:picMkLst>
            <pc:docMk/>
            <pc:sldMk cId="3993007413" sldId="365"/>
            <ac:picMk id="4" creationId="{E95CB056-F85F-C2D2-CF72-70C2223207D5}"/>
          </ac:picMkLst>
        </pc:picChg>
      </pc:sldChg>
      <pc:sldChg chg="addSp delSp modSp new mod setBg">
        <pc:chgData name="azad sandhu" userId="e676df5ec9f58821" providerId="LiveId" clId="{292AFDB1-1D4C-4ED3-B7A3-0A6A2025D0EE}" dt="2025-06-07T19:08:26.058" v="1328" actId="26606"/>
        <pc:sldMkLst>
          <pc:docMk/>
          <pc:sldMk cId="2127105611" sldId="366"/>
        </pc:sldMkLst>
        <pc:spChg chg="mod ord">
          <ac:chgData name="azad sandhu" userId="e676df5ec9f58821" providerId="LiveId" clId="{292AFDB1-1D4C-4ED3-B7A3-0A6A2025D0EE}" dt="2025-06-07T19:08:26.058" v="1328" actId="26606"/>
          <ac:spMkLst>
            <pc:docMk/>
            <pc:sldMk cId="2127105611" sldId="366"/>
            <ac:spMk id="2" creationId="{8E50D2FD-5A9E-EF91-31F8-2039BB47F051}"/>
          </ac:spMkLst>
        </pc:spChg>
        <pc:spChg chg="add del">
          <ac:chgData name="azad sandhu" userId="e676df5ec9f58821" providerId="LiveId" clId="{292AFDB1-1D4C-4ED3-B7A3-0A6A2025D0EE}" dt="2025-06-07T19:08:26.047" v="1327" actId="26606"/>
          <ac:spMkLst>
            <pc:docMk/>
            <pc:sldMk cId="2127105611" sldId="366"/>
            <ac:spMk id="9" creationId="{AB8C311F-7253-4AED-9701-7FC0708C41C7}"/>
          </ac:spMkLst>
        </pc:spChg>
        <pc:spChg chg="add del">
          <ac:chgData name="azad sandhu" userId="e676df5ec9f58821" providerId="LiveId" clId="{292AFDB1-1D4C-4ED3-B7A3-0A6A2025D0EE}" dt="2025-06-07T19:08:26.047" v="1327" actId="26606"/>
          <ac:spMkLst>
            <pc:docMk/>
            <pc:sldMk cId="2127105611" sldId="366"/>
            <ac:spMk id="11" creationId="{E2384209-CB15-4CDF-9D31-C44FD9A3F20D}"/>
          </ac:spMkLst>
        </pc:spChg>
        <pc:spChg chg="add del">
          <ac:chgData name="azad sandhu" userId="e676df5ec9f58821" providerId="LiveId" clId="{292AFDB1-1D4C-4ED3-B7A3-0A6A2025D0EE}" dt="2025-06-07T19:08:26.047" v="1327" actId="26606"/>
          <ac:spMkLst>
            <pc:docMk/>
            <pc:sldMk cId="2127105611" sldId="366"/>
            <ac:spMk id="13" creationId="{2633B3B5-CC90-43F0-8714-D31D1F3F0209}"/>
          </ac:spMkLst>
        </pc:spChg>
        <pc:spChg chg="add del">
          <ac:chgData name="azad sandhu" userId="e676df5ec9f58821" providerId="LiveId" clId="{292AFDB1-1D4C-4ED3-B7A3-0A6A2025D0EE}" dt="2025-06-07T19:08:26.047" v="1327" actId="26606"/>
          <ac:spMkLst>
            <pc:docMk/>
            <pc:sldMk cId="2127105611" sldId="366"/>
            <ac:spMk id="15" creationId="{A8D57A06-A426-446D-B02C-A2DC6B62E45E}"/>
          </ac:spMkLst>
        </pc:spChg>
        <pc:spChg chg="add">
          <ac:chgData name="azad sandhu" userId="e676df5ec9f58821" providerId="LiveId" clId="{292AFDB1-1D4C-4ED3-B7A3-0A6A2025D0EE}" dt="2025-06-07T19:08:26.058" v="1328" actId="26606"/>
          <ac:spMkLst>
            <pc:docMk/>
            <pc:sldMk cId="2127105611" sldId="366"/>
            <ac:spMk id="17" creationId="{58277E02-8052-4DAB-9140-864FC3F8140E}"/>
          </ac:spMkLst>
        </pc:spChg>
        <pc:spChg chg="add">
          <ac:chgData name="azad sandhu" userId="e676df5ec9f58821" providerId="LiveId" clId="{292AFDB1-1D4C-4ED3-B7A3-0A6A2025D0EE}" dt="2025-06-07T19:08:26.058" v="1328" actId="26606"/>
          <ac:spMkLst>
            <pc:docMk/>
            <pc:sldMk cId="2127105611" sldId="366"/>
            <ac:spMk id="18" creationId="{F7A8738A-7386-464C-98EF-9EB4F856EF6F}"/>
          </ac:spMkLst>
        </pc:spChg>
        <pc:spChg chg="add">
          <ac:chgData name="azad sandhu" userId="e676df5ec9f58821" providerId="LiveId" clId="{292AFDB1-1D4C-4ED3-B7A3-0A6A2025D0EE}" dt="2025-06-07T19:08:26.058" v="1328" actId="26606"/>
          <ac:spMkLst>
            <pc:docMk/>
            <pc:sldMk cId="2127105611" sldId="366"/>
            <ac:spMk id="19" creationId="{C4A98402-3932-4318-B57D-2E10D76DDF48}"/>
          </ac:spMkLst>
        </pc:spChg>
        <pc:picChg chg="add mod">
          <ac:chgData name="azad sandhu" userId="e676df5ec9f58821" providerId="LiveId" clId="{292AFDB1-1D4C-4ED3-B7A3-0A6A2025D0EE}" dt="2025-06-07T19:08:26.058" v="1328" actId="26606"/>
          <ac:picMkLst>
            <pc:docMk/>
            <pc:sldMk cId="2127105611" sldId="366"/>
            <ac:picMk id="4" creationId="{4B6FC615-2FA1-0E73-AE95-931E52E44E1D}"/>
          </ac:picMkLst>
        </pc:picChg>
      </pc:sldChg>
      <pc:sldChg chg="addSp delSp modSp new del mod delAnim modAnim">
        <pc:chgData name="azad sandhu" userId="e676df5ec9f58821" providerId="LiveId" clId="{292AFDB1-1D4C-4ED3-B7A3-0A6A2025D0EE}" dt="2025-06-07T21:13:49.425" v="1704" actId="2696"/>
        <pc:sldMkLst>
          <pc:docMk/>
          <pc:sldMk cId="426845019" sldId="367"/>
        </pc:sldMkLst>
        <pc:picChg chg="add del mod">
          <ac:chgData name="azad sandhu" userId="e676df5ec9f58821" providerId="LiveId" clId="{292AFDB1-1D4C-4ED3-B7A3-0A6A2025D0EE}" dt="2025-06-07T21:13:44.693" v="1703" actId="478"/>
          <ac:picMkLst>
            <pc:docMk/>
            <pc:sldMk cId="426845019" sldId="367"/>
            <ac:picMk id="3" creationId="{7EFC399B-F6BE-FDCF-6564-F5D91B63E995}"/>
          </ac:picMkLst>
        </pc:picChg>
      </pc:sldChg>
      <pc:sldChg chg="addSp delSp modSp new mod setBg">
        <pc:chgData name="azad sandhu" userId="e676df5ec9f58821" providerId="LiveId" clId="{292AFDB1-1D4C-4ED3-B7A3-0A6A2025D0EE}" dt="2025-06-07T19:32:00.038" v="1482" actId="962"/>
        <pc:sldMkLst>
          <pc:docMk/>
          <pc:sldMk cId="3390961494" sldId="368"/>
        </pc:sldMkLst>
        <pc:spChg chg="mod ord">
          <ac:chgData name="azad sandhu" userId="e676df5ec9f58821" providerId="LiveId" clId="{292AFDB1-1D4C-4ED3-B7A3-0A6A2025D0EE}" dt="2025-06-07T19:31:58.213" v="1480" actId="26606"/>
          <ac:spMkLst>
            <pc:docMk/>
            <pc:sldMk cId="3390961494" sldId="368"/>
            <ac:spMk id="2" creationId="{6B597646-6372-A09B-95BA-052A1AC523DF}"/>
          </ac:spMkLst>
        </pc:spChg>
        <pc:spChg chg="add del">
          <ac:chgData name="azad sandhu" userId="e676df5ec9f58821" providerId="LiveId" clId="{292AFDB1-1D4C-4ED3-B7A3-0A6A2025D0EE}" dt="2025-06-07T19:30:41.350" v="1464" actId="26606"/>
          <ac:spMkLst>
            <pc:docMk/>
            <pc:sldMk cId="3390961494" sldId="368"/>
            <ac:spMk id="8" creationId="{AB8C311F-7253-4AED-9701-7FC0708C41C7}"/>
          </ac:spMkLst>
        </pc:spChg>
        <pc:spChg chg="add del">
          <ac:chgData name="azad sandhu" userId="e676df5ec9f58821" providerId="LiveId" clId="{292AFDB1-1D4C-4ED3-B7A3-0A6A2025D0EE}" dt="2025-06-07T19:30:26.216" v="1453" actId="26606"/>
          <ac:spMkLst>
            <pc:docMk/>
            <pc:sldMk cId="3390961494" sldId="368"/>
            <ac:spMk id="9" creationId="{D25020BE-D52E-46E8-978E-760CA06AD67F}"/>
          </ac:spMkLst>
        </pc:spChg>
        <pc:spChg chg="add del">
          <ac:chgData name="azad sandhu" userId="e676df5ec9f58821" providerId="LiveId" clId="{292AFDB1-1D4C-4ED3-B7A3-0A6A2025D0EE}" dt="2025-06-07T19:30:41.350" v="1464" actId="26606"/>
          <ac:spMkLst>
            <pc:docMk/>
            <pc:sldMk cId="3390961494" sldId="368"/>
            <ac:spMk id="10" creationId="{E2384209-CB15-4CDF-9D31-C44FD9A3F20D}"/>
          </ac:spMkLst>
        </pc:spChg>
        <pc:spChg chg="add del">
          <ac:chgData name="azad sandhu" userId="e676df5ec9f58821" providerId="LiveId" clId="{292AFDB1-1D4C-4ED3-B7A3-0A6A2025D0EE}" dt="2025-06-07T19:30:26.216" v="1453" actId="26606"/>
          <ac:spMkLst>
            <pc:docMk/>
            <pc:sldMk cId="3390961494" sldId="368"/>
            <ac:spMk id="11" creationId="{8C219970-C15E-4218-888E-431D6115B78E}"/>
          </ac:spMkLst>
        </pc:spChg>
        <pc:spChg chg="add del">
          <ac:chgData name="azad sandhu" userId="e676df5ec9f58821" providerId="LiveId" clId="{292AFDB1-1D4C-4ED3-B7A3-0A6A2025D0EE}" dt="2025-06-07T19:30:41.350" v="1464" actId="26606"/>
          <ac:spMkLst>
            <pc:docMk/>
            <pc:sldMk cId="3390961494" sldId="368"/>
            <ac:spMk id="12" creationId="{2633B3B5-CC90-43F0-8714-D31D1F3F0209}"/>
          </ac:spMkLst>
        </pc:spChg>
        <pc:spChg chg="add del">
          <ac:chgData name="azad sandhu" userId="e676df5ec9f58821" providerId="LiveId" clId="{292AFDB1-1D4C-4ED3-B7A3-0A6A2025D0EE}" dt="2025-06-07T19:30:26.216" v="1453" actId="26606"/>
          <ac:spMkLst>
            <pc:docMk/>
            <pc:sldMk cId="3390961494" sldId="368"/>
            <ac:spMk id="13" creationId="{08421FCA-B217-4D02-A318-6FD53699705A}"/>
          </ac:spMkLst>
        </pc:spChg>
        <pc:spChg chg="add del">
          <ac:chgData name="azad sandhu" userId="e676df5ec9f58821" providerId="LiveId" clId="{292AFDB1-1D4C-4ED3-B7A3-0A6A2025D0EE}" dt="2025-06-07T19:30:41.350" v="1464" actId="26606"/>
          <ac:spMkLst>
            <pc:docMk/>
            <pc:sldMk cId="3390961494" sldId="368"/>
            <ac:spMk id="14" creationId="{A8D57A06-A426-446D-B02C-A2DC6B62E45E}"/>
          </ac:spMkLst>
        </pc:spChg>
        <pc:spChg chg="add del">
          <ac:chgData name="azad sandhu" userId="e676df5ec9f58821" providerId="LiveId" clId="{292AFDB1-1D4C-4ED3-B7A3-0A6A2025D0EE}" dt="2025-06-07T19:30:26.216" v="1453" actId="26606"/>
          <ac:spMkLst>
            <pc:docMk/>
            <pc:sldMk cId="3390961494" sldId="368"/>
            <ac:spMk id="15" creationId="{184778BB-C164-4DCF-B6B7-6B8CFA5C21FE}"/>
          </ac:spMkLst>
        </pc:spChg>
        <pc:spChg chg="add del">
          <ac:chgData name="azad sandhu" userId="e676df5ec9f58821" providerId="LiveId" clId="{292AFDB1-1D4C-4ED3-B7A3-0A6A2025D0EE}" dt="2025-06-07T19:31:58.213" v="1480" actId="26606"/>
          <ac:spMkLst>
            <pc:docMk/>
            <pc:sldMk cId="3390961494" sldId="368"/>
            <ac:spMk id="16" creationId="{8BFCC535-F368-497D-9E47-898F8F0DD8DC}"/>
          </ac:spMkLst>
        </pc:spChg>
        <pc:spChg chg="add del">
          <ac:chgData name="azad sandhu" userId="e676df5ec9f58821" providerId="LiveId" clId="{292AFDB1-1D4C-4ED3-B7A3-0A6A2025D0EE}" dt="2025-06-07T19:30:27.350" v="1455" actId="26606"/>
          <ac:spMkLst>
            <pc:docMk/>
            <pc:sldMk cId="3390961494" sldId="368"/>
            <ac:spMk id="17" creationId="{77B28B41-51E7-403C-9251-56678FAC49B5}"/>
          </ac:spMkLst>
        </pc:spChg>
        <pc:spChg chg="add del">
          <ac:chgData name="azad sandhu" userId="e676df5ec9f58821" providerId="LiveId" clId="{292AFDB1-1D4C-4ED3-B7A3-0A6A2025D0EE}" dt="2025-06-07T19:30:27.350" v="1455" actId="26606"/>
          <ac:spMkLst>
            <pc:docMk/>
            <pc:sldMk cId="3390961494" sldId="368"/>
            <ac:spMk id="18" creationId="{888DE5D4-5D9A-4B9D-91D0-DDC5E6088BF4}"/>
          </ac:spMkLst>
        </pc:spChg>
        <pc:spChg chg="add del">
          <ac:chgData name="azad sandhu" userId="e676df5ec9f58821" providerId="LiveId" clId="{292AFDB1-1D4C-4ED3-B7A3-0A6A2025D0EE}" dt="2025-06-07T19:30:27.350" v="1455" actId="26606"/>
          <ac:spMkLst>
            <pc:docMk/>
            <pc:sldMk cId="3390961494" sldId="368"/>
            <ac:spMk id="19" creationId="{0FDC3B72-F314-4855-BD95-2BCFC51DE263}"/>
          </ac:spMkLst>
        </pc:spChg>
        <pc:spChg chg="add del">
          <ac:chgData name="azad sandhu" userId="e676df5ec9f58821" providerId="LiveId" clId="{292AFDB1-1D4C-4ED3-B7A3-0A6A2025D0EE}" dt="2025-06-07T19:30:27.350" v="1455" actId="26606"/>
          <ac:spMkLst>
            <pc:docMk/>
            <pc:sldMk cId="3390961494" sldId="368"/>
            <ac:spMk id="20" creationId="{C5BBD2D3-5476-4B82-B6A1-68948AF712CB}"/>
          </ac:spMkLst>
        </pc:spChg>
        <pc:spChg chg="add del">
          <ac:chgData name="azad sandhu" userId="e676df5ec9f58821" providerId="LiveId" clId="{292AFDB1-1D4C-4ED3-B7A3-0A6A2025D0EE}" dt="2025-06-07T19:30:28.354" v="1457" actId="26606"/>
          <ac:spMkLst>
            <pc:docMk/>
            <pc:sldMk cId="3390961494" sldId="368"/>
            <ac:spMk id="22" creationId="{3D1B583C-33DC-46C1-A487-3C0F1561A603}"/>
          </ac:spMkLst>
        </pc:spChg>
        <pc:spChg chg="add del">
          <ac:chgData name="azad sandhu" userId="e676df5ec9f58821" providerId="LiveId" clId="{292AFDB1-1D4C-4ED3-B7A3-0A6A2025D0EE}" dt="2025-06-07T19:30:28.354" v="1457" actId="26606"/>
          <ac:spMkLst>
            <pc:docMk/>
            <pc:sldMk cId="3390961494" sldId="368"/>
            <ac:spMk id="23" creationId="{5FC50B02-DBC0-4880-9D31-B2C1F8B0B9EE}"/>
          </ac:spMkLst>
        </pc:spChg>
        <pc:spChg chg="add del">
          <ac:chgData name="azad sandhu" userId="e676df5ec9f58821" providerId="LiveId" clId="{292AFDB1-1D4C-4ED3-B7A3-0A6A2025D0EE}" dt="2025-06-07T19:30:28.354" v="1457" actId="26606"/>
          <ac:spMkLst>
            <pc:docMk/>
            <pc:sldMk cId="3390961494" sldId="368"/>
            <ac:spMk id="24" creationId="{7CD22C47-B3C2-4143-A892-F353BBA9C181}"/>
          </ac:spMkLst>
        </pc:spChg>
        <pc:spChg chg="add del">
          <ac:chgData name="azad sandhu" userId="e676df5ec9f58821" providerId="LiveId" clId="{292AFDB1-1D4C-4ED3-B7A3-0A6A2025D0EE}" dt="2025-06-07T19:30:28.354" v="1457" actId="26606"/>
          <ac:spMkLst>
            <pc:docMk/>
            <pc:sldMk cId="3390961494" sldId="368"/>
            <ac:spMk id="25" creationId="{C1431D84-09BF-4CFE-BAD5-B403FAD89984}"/>
          </ac:spMkLst>
        </pc:spChg>
        <pc:spChg chg="add">
          <ac:chgData name="azad sandhu" userId="e676df5ec9f58821" providerId="LiveId" clId="{292AFDB1-1D4C-4ED3-B7A3-0A6A2025D0EE}" dt="2025-06-07T19:31:58.213" v="1480" actId="26606"/>
          <ac:spMkLst>
            <pc:docMk/>
            <pc:sldMk cId="3390961494" sldId="368"/>
            <ac:spMk id="32" creationId="{FABB624F-BF77-4AE1-B71D-2D681D4731B8}"/>
          </ac:spMkLst>
        </pc:spChg>
        <pc:picChg chg="add mod">
          <ac:chgData name="azad sandhu" userId="e676df5ec9f58821" providerId="LiveId" clId="{292AFDB1-1D4C-4ED3-B7A3-0A6A2025D0EE}" dt="2025-06-07T19:30:29.236" v="1459" actId="931"/>
          <ac:picMkLst>
            <pc:docMk/>
            <pc:sldMk cId="3390961494" sldId="368"/>
            <ac:picMk id="4" creationId="{175801C3-92CC-9AB3-055B-43F1EF482DB7}"/>
          </ac:picMkLst>
        </pc:picChg>
        <pc:picChg chg="add mod ord">
          <ac:chgData name="azad sandhu" userId="e676df5ec9f58821" providerId="LiveId" clId="{292AFDB1-1D4C-4ED3-B7A3-0A6A2025D0EE}" dt="2025-06-07T19:31:58.213" v="1480" actId="26606"/>
          <ac:picMkLst>
            <pc:docMk/>
            <pc:sldMk cId="3390961494" sldId="368"/>
            <ac:picMk id="6" creationId="{1F88083F-0064-65B5-C8E9-62FABF3B77F7}"/>
          </ac:picMkLst>
        </pc:picChg>
        <pc:picChg chg="add mod">
          <ac:chgData name="azad sandhu" userId="e676df5ec9f58821" providerId="LiveId" clId="{292AFDB1-1D4C-4ED3-B7A3-0A6A2025D0EE}" dt="2025-06-07T19:31:58.213" v="1480" actId="26606"/>
          <ac:picMkLst>
            <pc:docMk/>
            <pc:sldMk cId="3390961494" sldId="368"/>
            <ac:picMk id="21" creationId="{A9A006DA-020B-EB31-D454-A246781F450D}"/>
          </ac:picMkLst>
        </pc:picChg>
        <pc:picChg chg="add mod">
          <ac:chgData name="azad sandhu" userId="e676df5ec9f58821" providerId="LiveId" clId="{292AFDB1-1D4C-4ED3-B7A3-0A6A2025D0EE}" dt="2025-06-07T19:32:00.038" v="1482" actId="962"/>
          <ac:picMkLst>
            <pc:docMk/>
            <pc:sldMk cId="3390961494" sldId="368"/>
            <ac:picMk id="27" creationId="{0D4F14BA-9DE1-55D4-0EA5-D2112A711FF9}"/>
          </ac:picMkLst>
        </pc:picChg>
      </pc:sldChg>
      <pc:sldChg chg="addSp delSp modSp new mod setBg">
        <pc:chgData name="azad sandhu" userId="e676df5ec9f58821" providerId="LiveId" clId="{292AFDB1-1D4C-4ED3-B7A3-0A6A2025D0EE}" dt="2025-06-07T19:36:45.354" v="1519" actId="962"/>
        <pc:sldMkLst>
          <pc:docMk/>
          <pc:sldMk cId="1733730242" sldId="369"/>
        </pc:sldMkLst>
        <pc:spChg chg="mod ord">
          <ac:chgData name="azad sandhu" userId="e676df5ec9f58821" providerId="LiveId" clId="{292AFDB1-1D4C-4ED3-B7A3-0A6A2025D0EE}" dt="2025-06-07T19:36:31.458" v="1511" actId="26606"/>
          <ac:spMkLst>
            <pc:docMk/>
            <pc:sldMk cId="1733730242" sldId="369"/>
            <ac:spMk id="2" creationId="{479EE935-1322-2A90-1A89-01F03A342FC6}"/>
          </ac:spMkLst>
        </pc:spChg>
        <pc:spChg chg="add del">
          <ac:chgData name="azad sandhu" userId="e676df5ec9f58821" providerId="LiveId" clId="{292AFDB1-1D4C-4ED3-B7A3-0A6A2025D0EE}" dt="2025-06-07T19:35:21.731" v="1493" actId="26606"/>
          <ac:spMkLst>
            <pc:docMk/>
            <pc:sldMk cId="1733730242" sldId="369"/>
            <ac:spMk id="11" creationId="{8BFCC535-F368-497D-9E47-898F8F0DD8DC}"/>
          </ac:spMkLst>
        </pc:spChg>
        <pc:spChg chg="add del">
          <ac:chgData name="azad sandhu" userId="e676df5ec9f58821" providerId="LiveId" clId="{292AFDB1-1D4C-4ED3-B7A3-0A6A2025D0EE}" dt="2025-06-07T19:36:12.787" v="1502" actId="26606"/>
          <ac:spMkLst>
            <pc:docMk/>
            <pc:sldMk cId="1733730242" sldId="369"/>
            <ac:spMk id="13" creationId="{8BFCC535-F368-497D-9E47-898F8F0DD8DC}"/>
          </ac:spMkLst>
        </pc:spChg>
        <pc:spChg chg="add del">
          <ac:chgData name="azad sandhu" userId="e676df5ec9f58821" providerId="LiveId" clId="{292AFDB1-1D4C-4ED3-B7A3-0A6A2025D0EE}" dt="2025-06-07T19:36:43.272" v="1517" actId="26606"/>
          <ac:spMkLst>
            <pc:docMk/>
            <pc:sldMk cId="1733730242" sldId="369"/>
            <ac:spMk id="19" creationId="{262ABC4B-37D8-4218-BDD8-6DF6A00C0C80}"/>
          </ac:spMkLst>
        </pc:spChg>
        <pc:spChg chg="add">
          <ac:chgData name="azad sandhu" userId="e676df5ec9f58821" providerId="LiveId" clId="{292AFDB1-1D4C-4ED3-B7A3-0A6A2025D0EE}" dt="2025-06-07T19:36:43.272" v="1517" actId="26606"/>
          <ac:spMkLst>
            <pc:docMk/>
            <pc:sldMk cId="1733730242" sldId="369"/>
            <ac:spMk id="24" creationId="{262ABC4B-37D8-4218-BDD8-6DF6A00C0C80}"/>
          </ac:spMkLst>
        </pc:spChg>
        <pc:picChg chg="add mod">
          <ac:chgData name="azad sandhu" userId="e676df5ec9f58821" providerId="LiveId" clId="{292AFDB1-1D4C-4ED3-B7A3-0A6A2025D0EE}" dt="2025-06-07T19:33:54.767" v="1488" actId="931"/>
          <ac:picMkLst>
            <pc:docMk/>
            <pc:sldMk cId="1733730242" sldId="369"/>
            <ac:picMk id="4" creationId="{0C69F3F9-7EE5-1B45-6DC7-85A49F145958}"/>
          </ac:picMkLst>
        </pc:picChg>
        <pc:picChg chg="add del mod">
          <ac:chgData name="azad sandhu" userId="e676df5ec9f58821" providerId="LiveId" clId="{292AFDB1-1D4C-4ED3-B7A3-0A6A2025D0EE}" dt="2025-06-07T19:35:36.005" v="1500" actId="478"/>
          <ac:picMkLst>
            <pc:docMk/>
            <pc:sldMk cId="1733730242" sldId="369"/>
            <ac:picMk id="6" creationId="{1ADDEEC7-813D-38A6-BC82-65E3EEB42ED5}"/>
          </ac:picMkLst>
        </pc:picChg>
        <pc:picChg chg="add mod ord">
          <ac:chgData name="azad sandhu" userId="e676df5ec9f58821" providerId="LiveId" clId="{292AFDB1-1D4C-4ED3-B7A3-0A6A2025D0EE}" dt="2025-06-07T19:36:31.458" v="1511" actId="26606"/>
          <ac:picMkLst>
            <pc:docMk/>
            <pc:sldMk cId="1733730242" sldId="369"/>
            <ac:picMk id="8" creationId="{324D79ED-71CE-4653-139E-3E0966FD2DCD}"/>
          </ac:picMkLst>
        </pc:picChg>
        <pc:picChg chg="add del mod">
          <ac:chgData name="azad sandhu" userId="e676df5ec9f58821" providerId="LiveId" clId="{292AFDB1-1D4C-4ED3-B7A3-0A6A2025D0EE}" dt="2025-06-07T19:36:34.309" v="1512" actId="478"/>
          <ac:picMkLst>
            <pc:docMk/>
            <pc:sldMk cId="1733730242" sldId="369"/>
            <ac:picMk id="10" creationId="{D8363F6F-A82E-9821-8CF5-DF9BCEF1A138}"/>
          </ac:picMkLst>
        </pc:picChg>
        <pc:picChg chg="add mod">
          <ac:chgData name="azad sandhu" userId="e676df5ec9f58821" providerId="LiveId" clId="{292AFDB1-1D4C-4ED3-B7A3-0A6A2025D0EE}" dt="2025-06-07T19:36:31.458" v="1511" actId="26606"/>
          <ac:picMkLst>
            <pc:docMk/>
            <pc:sldMk cId="1733730242" sldId="369"/>
            <ac:picMk id="14" creationId="{A4158FE6-532A-FCFD-88E9-26ED5788630B}"/>
          </ac:picMkLst>
        </pc:picChg>
        <pc:picChg chg="add mod ord">
          <ac:chgData name="azad sandhu" userId="e676df5ec9f58821" providerId="LiveId" clId="{292AFDB1-1D4C-4ED3-B7A3-0A6A2025D0EE}" dt="2025-06-07T19:36:45.354" v="1519" actId="962"/>
          <ac:picMkLst>
            <pc:docMk/>
            <pc:sldMk cId="1733730242" sldId="369"/>
            <ac:picMk id="16" creationId="{D4E4107C-DA2F-C4E9-13C0-6A351BA04027}"/>
          </ac:picMkLst>
        </pc:picChg>
      </pc:sldChg>
      <pc:sldChg chg="addSp delSp modSp new mod setBg addAnim delAnim modAnim">
        <pc:chgData name="azad sandhu" userId="e676df5ec9f58821" providerId="LiveId" clId="{292AFDB1-1D4C-4ED3-B7A3-0A6A2025D0EE}" dt="2025-06-07T20:04:47.535" v="1576" actId="14100"/>
        <pc:sldMkLst>
          <pc:docMk/>
          <pc:sldMk cId="2106741926" sldId="370"/>
        </pc:sldMkLst>
        <pc:spChg chg="mod ord">
          <ac:chgData name="azad sandhu" userId="e676df5ec9f58821" providerId="LiveId" clId="{292AFDB1-1D4C-4ED3-B7A3-0A6A2025D0EE}" dt="2025-06-07T20:01:58.007" v="1544" actId="26606"/>
          <ac:spMkLst>
            <pc:docMk/>
            <pc:sldMk cId="2106741926" sldId="370"/>
            <ac:spMk id="2" creationId="{9F7BE541-3AE7-554E-DA46-8C89417CE9DC}"/>
          </ac:spMkLst>
        </pc:spChg>
        <pc:spChg chg="add del">
          <ac:chgData name="azad sandhu" userId="e676df5ec9f58821" providerId="LiveId" clId="{292AFDB1-1D4C-4ED3-B7A3-0A6A2025D0EE}" dt="2025-06-07T19:59:24.839" v="1531" actId="26606"/>
          <ac:spMkLst>
            <pc:docMk/>
            <pc:sldMk cId="2106741926" sldId="370"/>
            <ac:spMk id="10" creationId="{56827C3C-D52F-46CE-A441-3CD6A1A6A0A2}"/>
          </ac:spMkLst>
        </pc:spChg>
        <pc:spChg chg="add">
          <ac:chgData name="azad sandhu" userId="e676df5ec9f58821" providerId="LiveId" clId="{292AFDB1-1D4C-4ED3-B7A3-0A6A2025D0EE}" dt="2025-06-07T20:01:58.007" v="1544" actId="26606"/>
          <ac:spMkLst>
            <pc:docMk/>
            <pc:sldMk cId="2106741926" sldId="370"/>
            <ac:spMk id="11" creationId="{56827C3C-D52F-46CE-A441-3CD6A1A6A0A2}"/>
          </ac:spMkLst>
        </pc:spChg>
        <pc:spChg chg="add del">
          <ac:chgData name="azad sandhu" userId="e676df5ec9f58821" providerId="LiveId" clId="{292AFDB1-1D4C-4ED3-B7A3-0A6A2025D0EE}" dt="2025-06-07T19:59:24.839" v="1531" actId="26606"/>
          <ac:spMkLst>
            <pc:docMk/>
            <pc:sldMk cId="2106741926" sldId="370"/>
            <ac:spMk id="12" creationId="{F52A8B51-0A89-497B-B882-6658E029A3F9}"/>
          </ac:spMkLst>
        </pc:spChg>
        <pc:spChg chg="add">
          <ac:chgData name="azad sandhu" userId="e676df5ec9f58821" providerId="LiveId" clId="{292AFDB1-1D4C-4ED3-B7A3-0A6A2025D0EE}" dt="2025-06-07T20:01:58.007" v="1544" actId="26606"/>
          <ac:spMkLst>
            <pc:docMk/>
            <pc:sldMk cId="2106741926" sldId="370"/>
            <ac:spMk id="13" creationId="{F52A8B51-0A89-497B-B882-6658E029A3F9}"/>
          </ac:spMkLst>
        </pc:spChg>
        <pc:spChg chg="add del">
          <ac:chgData name="azad sandhu" userId="e676df5ec9f58821" providerId="LiveId" clId="{292AFDB1-1D4C-4ED3-B7A3-0A6A2025D0EE}" dt="2025-06-07T19:59:24.839" v="1531" actId="26606"/>
          <ac:spMkLst>
            <pc:docMk/>
            <pc:sldMk cId="2106741926" sldId="370"/>
            <ac:spMk id="14" creationId="{EB1CEFBF-6F09-4052-862B-E219DA15757E}"/>
          </ac:spMkLst>
        </pc:spChg>
        <pc:spChg chg="add">
          <ac:chgData name="azad sandhu" userId="e676df5ec9f58821" providerId="LiveId" clId="{292AFDB1-1D4C-4ED3-B7A3-0A6A2025D0EE}" dt="2025-06-07T20:01:58.007" v="1544" actId="26606"/>
          <ac:spMkLst>
            <pc:docMk/>
            <pc:sldMk cId="2106741926" sldId="370"/>
            <ac:spMk id="15" creationId="{EB1CEFBF-6F09-4052-862B-E219DA15757E}"/>
          </ac:spMkLst>
        </pc:spChg>
        <pc:spChg chg="add del">
          <ac:chgData name="azad sandhu" userId="e676df5ec9f58821" providerId="LiveId" clId="{292AFDB1-1D4C-4ED3-B7A3-0A6A2025D0EE}" dt="2025-06-07T19:59:24.839" v="1531" actId="26606"/>
          <ac:spMkLst>
            <pc:docMk/>
            <pc:sldMk cId="2106741926" sldId="370"/>
            <ac:spMk id="16" creationId="{BCB5D417-2A71-445D-B4C7-9E814D633D33}"/>
          </ac:spMkLst>
        </pc:spChg>
        <pc:spChg chg="add">
          <ac:chgData name="azad sandhu" userId="e676df5ec9f58821" providerId="LiveId" clId="{292AFDB1-1D4C-4ED3-B7A3-0A6A2025D0EE}" dt="2025-06-07T20:01:58.007" v="1544" actId="26606"/>
          <ac:spMkLst>
            <pc:docMk/>
            <pc:sldMk cId="2106741926" sldId="370"/>
            <ac:spMk id="17" creationId="{BCB5D417-2A71-445D-B4C7-9E814D633D33}"/>
          </ac:spMkLst>
        </pc:spChg>
        <pc:picChg chg="add mod ord">
          <ac:chgData name="azad sandhu" userId="e676df5ec9f58821" providerId="LiveId" clId="{292AFDB1-1D4C-4ED3-B7A3-0A6A2025D0EE}" dt="2025-06-07T20:02:14.425" v="1548" actId="1076"/>
          <ac:picMkLst>
            <pc:docMk/>
            <pc:sldMk cId="2106741926" sldId="370"/>
            <ac:picMk id="3" creationId="{6E683278-995D-A8D8-95F5-710BC6234AE5}"/>
          </ac:picMkLst>
        </pc:picChg>
        <pc:picChg chg="add del mod">
          <ac:chgData name="azad sandhu" userId="e676df5ec9f58821" providerId="LiveId" clId="{292AFDB1-1D4C-4ED3-B7A3-0A6A2025D0EE}" dt="2025-06-07T20:02:20.668" v="1551" actId="478"/>
          <ac:picMkLst>
            <pc:docMk/>
            <pc:sldMk cId="2106741926" sldId="370"/>
            <ac:picMk id="4" creationId="{19DF9B51-4FAE-EB8F-5FB9-CA8F1656BD50}"/>
          </ac:picMkLst>
        </pc:picChg>
        <pc:picChg chg="add del mod">
          <ac:chgData name="azad sandhu" userId="e676df5ec9f58821" providerId="LiveId" clId="{292AFDB1-1D4C-4ED3-B7A3-0A6A2025D0EE}" dt="2025-06-07T19:59:29.005" v="1533" actId="478"/>
          <ac:picMkLst>
            <pc:docMk/>
            <pc:sldMk cId="2106741926" sldId="370"/>
            <ac:picMk id="5" creationId="{E2C1C3CB-9BAA-151D-781E-91872A826FCB}"/>
          </ac:picMkLst>
        </pc:picChg>
        <pc:picChg chg="add del mod">
          <ac:chgData name="azad sandhu" userId="e676df5ec9f58821" providerId="LiveId" clId="{292AFDB1-1D4C-4ED3-B7A3-0A6A2025D0EE}" dt="2025-06-07T20:02:18.069" v="1550" actId="478"/>
          <ac:picMkLst>
            <pc:docMk/>
            <pc:sldMk cId="2106741926" sldId="370"/>
            <ac:picMk id="6" creationId="{17B7C91C-551B-B8E5-13E5-6F8D545ECE3E}"/>
          </ac:picMkLst>
        </pc:picChg>
        <pc:picChg chg="add del mod">
          <ac:chgData name="azad sandhu" userId="e676df5ec9f58821" providerId="LiveId" clId="{292AFDB1-1D4C-4ED3-B7A3-0A6A2025D0EE}" dt="2025-06-07T20:02:33.322" v="1553" actId="478"/>
          <ac:picMkLst>
            <pc:docMk/>
            <pc:sldMk cId="2106741926" sldId="370"/>
            <ac:picMk id="7" creationId="{B89540C1-276F-EEDF-C421-34F8E851517F}"/>
          </ac:picMkLst>
        </pc:picChg>
        <pc:picChg chg="add mod">
          <ac:chgData name="azad sandhu" userId="e676df5ec9f58821" providerId="LiveId" clId="{292AFDB1-1D4C-4ED3-B7A3-0A6A2025D0EE}" dt="2025-06-07T20:04:12.052" v="1568" actId="1076"/>
          <ac:picMkLst>
            <pc:docMk/>
            <pc:sldMk cId="2106741926" sldId="370"/>
            <ac:picMk id="8" creationId="{F2FBEE77-9543-F855-B77A-4C8210E330A3}"/>
          </ac:picMkLst>
        </pc:picChg>
        <pc:picChg chg="add mod">
          <ac:chgData name="azad sandhu" userId="e676df5ec9f58821" providerId="LiveId" clId="{292AFDB1-1D4C-4ED3-B7A3-0A6A2025D0EE}" dt="2025-06-07T20:03:00.734" v="1557"/>
          <ac:picMkLst>
            <pc:docMk/>
            <pc:sldMk cId="2106741926" sldId="370"/>
            <ac:picMk id="9" creationId="{88DFEF25-4E55-AD66-412C-43BE62E2E80C}"/>
          </ac:picMkLst>
        </pc:picChg>
        <pc:picChg chg="add del mod">
          <ac:chgData name="azad sandhu" userId="e676df5ec9f58821" providerId="LiveId" clId="{292AFDB1-1D4C-4ED3-B7A3-0A6A2025D0EE}" dt="2025-06-07T20:04:09.043" v="1567" actId="478"/>
          <ac:picMkLst>
            <pc:docMk/>
            <pc:sldMk cId="2106741926" sldId="370"/>
            <ac:picMk id="18" creationId="{E40AC979-CD5E-0E48-BA38-69DBEF504CCE}"/>
          </ac:picMkLst>
        </pc:picChg>
        <pc:picChg chg="add mod">
          <ac:chgData name="azad sandhu" userId="e676df5ec9f58821" providerId="LiveId" clId="{292AFDB1-1D4C-4ED3-B7A3-0A6A2025D0EE}" dt="2025-06-07T20:04:25.717" v="1570"/>
          <ac:picMkLst>
            <pc:docMk/>
            <pc:sldMk cId="2106741926" sldId="370"/>
            <ac:picMk id="19" creationId="{BDE54DEF-E6F4-C904-12FE-9FD4FE369580}"/>
          </ac:picMkLst>
        </pc:picChg>
        <pc:picChg chg="add mod">
          <ac:chgData name="azad sandhu" userId="e676df5ec9f58821" providerId="LiveId" clId="{292AFDB1-1D4C-4ED3-B7A3-0A6A2025D0EE}" dt="2025-06-07T20:04:47.535" v="1576" actId="14100"/>
          <ac:picMkLst>
            <pc:docMk/>
            <pc:sldMk cId="2106741926" sldId="370"/>
            <ac:picMk id="20" creationId="{2E1DA43C-F095-11F8-DA20-1A9DEF747EAC}"/>
          </ac:picMkLst>
        </pc:picChg>
      </pc:sldChg>
      <pc:sldChg chg="addSp delSp modSp new mod setBg delAnim modAnim">
        <pc:chgData name="azad sandhu" userId="e676df5ec9f58821" providerId="LiveId" clId="{292AFDB1-1D4C-4ED3-B7A3-0A6A2025D0EE}" dt="2025-06-07T20:13:53.342" v="1619" actId="14100"/>
        <pc:sldMkLst>
          <pc:docMk/>
          <pc:sldMk cId="2477913677" sldId="371"/>
        </pc:sldMkLst>
        <pc:spChg chg="mod ord">
          <ac:chgData name="azad sandhu" userId="e676df5ec9f58821" providerId="LiveId" clId="{292AFDB1-1D4C-4ED3-B7A3-0A6A2025D0EE}" dt="2025-06-07T20:11:42.702" v="1584" actId="26606"/>
          <ac:spMkLst>
            <pc:docMk/>
            <pc:sldMk cId="2477913677" sldId="371"/>
            <ac:spMk id="2" creationId="{421B0860-4951-AC9D-6E3E-6EE1AE7E4773}"/>
          </ac:spMkLst>
        </pc:spChg>
        <pc:spChg chg="add del">
          <ac:chgData name="azad sandhu" userId="e676df5ec9f58821" providerId="LiveId" clId="{292AFDB1-1D4C-4ED3-B7A3-0A6A2025D0EE}" dt="2025-06-07T20:10:46.275" v="1583" actId="26606"/>
          <ac:spMkLst>
            <pc:docMk/>
            <pc:sldMk cId="2477913677" sldId="371"/>
            <ac:spMk id="10" creationId="{56827C3C-D52F-46CE-A441-3CD6A1A6A0A2}"/>
          </ac:spMkLst>
        </pc:spChg>
        <pc:spChg chg="add del">
          <ac:chgData name="azad sandhu" userId="e676df5ec9f58821" providerId="LiveId" clId="{292AFDB1-1D4C-4ED3-B7A3-0A6A2025D0EE}" dt="2025-06-07T20:10:46.275" v="1583" actId="26606"/>
          <ac:spMkLst>
            <pc:docMk/>
            <pc:sldMk cId="2477913677" sldId="371"/>
            <ac:spMk id="12" creationId="{F52A8B51-0A89-497B-B882-6658E029A3F9}"/>
          </ac:spMkLst>
        </pc:spChg>
        <pc:spChg chg="add del">
          <ac:chgData name="azad sandhu" userId="e676df5ec9f58821" providerId="LiveId" clId="{292AFDB1-1D4C-4ED3-B7A3-0A6A2025D0EE}" dt="2025-06-07T20:10:46.275" v="1583" actId="26606"/>
          <ac:spMkLst>
            <pc:docMk/>
            <pc:sldMk cId="2477913677" sldId="371"/>
            <ac:spMk id="14" creationId="{EB1CEFBF-6F09-4052-862B-E219DA15757E}"/>
          </ac:spMkLst>
        </pc:spChg>
        <pc:spChg chg="add del">
          <ac:chgData name="azad sandhu" userId="e676df5ec9f58821" providerId="LiveId" clId="{292AFDB1-1D4C-4ED3-B7A3-0A6A2025D0EE}" dt="2025-06-07T20:10:46.275" v="1583" actId="26606"/>
          <ac:spMkLst>
            <pc:docMk/>
            <pc:sldMk cId="2477913677" sldId="371"/>
            <ac:spMk id="16" creationId="{BCB5D417-2A71-445D-B4C7-9E814D633D33}"/>
          </ac:spMkLst>
        </pc:spChg>
        <pc:spChg chg="add del">
          <ac:chgData name="azad sandhu" userId="e676df5ec9f58821" providerId="LiveId" clId="{292AFDB1-1D4C-4ED3-B7A3-0A6A2025D0EE}" dt="2025-06-07T20:11:42.702" v="1584" actId="26606"/>
          <ac:spMkLst>
            <pc:docMk/>
            <pc:sldMk cId="2477913677" sldId="371"/>
            <ac:spMk id="21" creationId="{1C598A69-FFFE-4C09-8FE9-D660337B0CD0}"/>
          </ac:spMkLst>
        </pc:spChg>
        <pc:spChg chg="add del">
          <ac:chgData name="azad sandhu" userId="e676df5ec9f58821" providerId="LiveId" clId="{292AFDB1-1D4C-4ED3-B7A3-0A6A2025D0EE}" dt="2025-06-07T20:11:42.702" v="1584" actId="26606"/>
          <ac:spMkLst>
            <pc:docMk/>
            <pc:sldMk cId="2477913677" sldId="371"/>
            <ac:spMk id="23" creationId="{2B6121AA-FB9C-49D8-9295-014C895AFB60}"/>
          </ac:spMkLst>
        </pc:spChg>
        <pc:spChg chg="add del">
          <ac:chgData name="azad sandhu" userId="e676df5ec9f58821" providerId="LiveId" clId="{292AFDB1-1D4C-4ED3-B7A3-0A6A2025D0EE}" dt="2025-06-07T20:11:42.702" v="1584" actId="26606"/>
          <ac:spMkLst>
            <pc:docMk/>
            <pc:sldMk cId="2477913677" sldId="371"/>
            <ac:spMk id="25" creationId="{2C188CD4-9C38-4BEB-8E94-633B1B48BCC4}"/>
          </ac:spMkLst>
        </pc:spChg>
        <pc:spChg chg="add del">
          <ac:chgData name="azad sandhu" userId="e676df5ec9f58821" providerId="LiveId" clId="{292AFDB1-1D4C-4ED3-B7A3-0A6A2025D0EE}" dt="2025-06-07T20:11:42.702" v="1584" actId="26606"/>
          <ac:spMkLst>
            <pc:docMk/>
            <pc:sldMk cId="2477913677" sldId="371"/>
            <ac:spMk id="27" creationId="{2E8BD155-F3B5-4CE9-AB1C-08C964CDC753}"/>
          </ac:spMkLst>
        </pc:spChg>
        <pc:spChg chg="add del">
          <ac:chgData name="azad sandhu" userId="e676df5ec9f58821" providerId="LiveId" clId="{292AFDB1-1D4C-4ED3-B7A3-0A6A2025D0EE}" dt="2025-06-07T20:12:01.554" v="1593" actId="26606"/>
          <ac:spMkLst>
            <pc:docMk/>
            <pc:sldMk cId="2477913677" sldId="371"/>
            <ac:spMk id="32" creationId="{C96C8BAF-68F3-4B78-B238-35DF5D86560D}"/>
          </ac:spMkLst>
        </pc:spChg>
        <pc:spChg chg="add">
          <ac:chgData name="azad sandhu" userId="e676df5ec9f58821" providerId="LiveId" clId="{292AFDB1-1D4C-4ED3-B7A3-0A6A2025D0EE}" dt="2025-06-07T20:12:01.554" v="1593" actId="26606"/>
          <ac:spMkLst>
            <pc:docMk/>
            <pc:sldMk cId="2477913677" sldId="371"/>
            <ac:spMk id="49" creationId="{56827C3C-D52F-46CE-A441-3CD6A1A6A0A2}"/>
          </ac:spMkLst>
        </pc:spChg>
        <pc:spChg chg="add">
          <ac:chgData name="azad sandhu" userId="e676df5ec9f58821" providerId="LiveId" clId="{292AFDB1-1D4C-4ED3-B7A3-0A6A2025D0EE}" dt="2025-06-07T20:12:01.554" v="1593" actId="26606"/>
          <ac:spMkLst>
            <pc:docMk/>
            <pc:sldMk cId="2477913677" sldId="371"/>
            <ac:spMk id="51" creationId="{F52A8B51-0A89-497B-B882-6658E029A3F9}"/>
          </ac:spMkLst>
        </pc:spChg>
        <pc:spChg chg="add">
          <ac:chgData name="azad sandhu" userId="e676df5ec9f58821" providerId="LiveId" clId="{292AFDB1-1D4C-4ED3-B7A3-0A6A2025D0EE}" dt="2025-06-07T20:12:01.554" v="1593" actId="26606"/>
          <ac:spMkLst>
            <pc:docMk/>
            <pc:sldMk cId="2477913677" sldId="371"/>
            <ac:spMk id="53" creationId="{EB1CEFBF-6F09-4052-862B-E219DA15757E}"/>
          </ac:spMkLst>
        </pc:spChg>
        <pc:spChg chg="add">
          <ac:chgData name="azad sandhu" userId="e676df5ec9f58821" providerId="LiveId" clId="{292AFDB1-1D4C-4ED3-B7A3-0A6A2025D0EE}" dt="2025-06-07T20:12:01.554" v="1593" actId="26606"/>
          <ac:spMkLst>
            <pc:docMk/>
            <pc:sldMk cId="2477913677" sldId="371"/>
            <ac:spMk id="55" creationId="{BCB5D417-2A71-445D-B4C7-9E814D633D33}"/>
          </ac:spMkLst>
        </pc:spChg>
        <pc:grpChg chg="del">
          <ac:chgData name="azad sandhu" userId="e676df5ec9f58821" providerId="LiveId" clId="{292AFDB1-1D4C-4ED3-B7A3-0A6A2025D0EE}" dt="2025-06-07T20:12:01.554" v="1593" actId="26606"/>
          <ac:grpSpMkLst>
            <pc:docMk/>
            <pc:sldMk cId="2477913677" sldId="371"/>
            <ac:grpSpMk id="38" creationId="{E9537076-EF48-4F72-9164-FD8260D550AC}"/>
          </ac:grpSpMkLst>
        </pc:grpChg>
        <pc:grpChg chg="add del">
          <ac:chgData name="azad sandhu" userId="e676df5ec9f58821" providerId="LiveId" clId="{292AFDB1-1D4C-4ED3-B7A3-0A6A2025D0EE}" dt="2025-06-07T20:12:01.554" v="1593" actId="26606"/>
          <ac:grpSpMkLst>
            <pc:docMk/>
            <pc:sldMk cId="2477913677" sldId="371"/>
            <ac:grpSpMk id="42" creationId="{6EFC3492-86BD-4D75-B5B4-C2DBFE0BD106}"/>
          </ac:grpSpMkLst>
        </pc:grpChg>
        <pc:picChg chg="add mod ord">
          <ac:chgData name="azad sandhu" userId="e676df5ec9f58821" providerId="LiveId" clId="{292AFDB1-1D4C-4ED3-B7A3-0A6A2025D0EE}" dt="2025-06-07T20:12:36.396" v="1602" actId="1076"/>
          <ac:picMkLst>
            <pc:docMk/>
            <pc:sldMk cId="2477913677" sldId="371"/>
            <ac:picMk id="3" creationId="{ED07A8FF-BE56-8667-8910-3781A4F41204}"/>
          </ac:picMkLst>
        </pc:picChg>
        <pc:picChg chg="add del mod ord">
          <ac:chgData name="azad sandhu" userId="e676df5ec9f58821" providerId="LiveId" clId="{292AFDB1-1D4C-4ED3-B7A3-0A6A2025D0EE}" dt="2025-06-07T20:12:30.802" v="1600" actId="478"/>
          <ac:picMkLst>
            <pc:docMk/>
            <pc:sldMk cId="2477913677" sldId="371"/>
            <ac:picMk id="4" creationId="{B302A71F-8AF8-6229-11F4-04D39F7C0ADC}"/>
          </ac:picMkLst>
        </pc:picChg>
        <pc:picChg chg="add del mod">
          <ac:chgData name="azad sandhu" userId="e676df5ec9f58821" providerId="LiveId" clId="{292AFDB1-1D4C-4ED3-B7A3-0A6A2025D0EE}" dt="2025-06-07T20:12:32.496" v="1601" actId="478"/>
          <ac:picMkLst>
            <pc:docMk/>
            <pc:sldMk cId="2477913677" sldId="371"/>
            <ac:picMk id="5" creationId="{E3512F39-27C8-79CA-7F07-8FEA8CAB314A}"/>
          </ac:picMkLst>
        </pc:picChg>
        <pc:picChg chg="add mod">
          <ac:chgData name="azad sandhu" userId="e676df5ec9f58821" providerId="LiveId" clId="{292AFDB1-1D4C-4ED3-B7A3-0A6A2025D0EE}" dt="2025-06-07T20:12:47.132" v="1604"/>
          <ac:picMkLst>
            <pc:docMk/>
            <pc:sldMk cId="2477913677" sldId="371"/>
            <ac:picMk id="6" creationId="{3028026D-C4EE-9E76-8B06-C5DC09E186E9}"/>
          </ac:picMkLst>
        </pc:picChg>
        <pc:picChg chg="add mod">
          <ac:chgData name="azad sandhu" userId="e676df5ec9f58821" providerId="LiveId" clId="{292AFDB1-1D4C-4ED3-B7A3-0A6A2025D0EE}" dt="2025-06-07T20:13:12.603" v="1611" actId="14100"/>
          <ac:picMkLst>
            <pc:docMk/>
            <pc:sldMk cId="2477913677" sldId="371"/>
            <ac:picMk id="7" creationId="{19570271-E374-06E7-D90E-76E701514EA8}"/>
          </ac:picMkLst>
        </pc:picChg>
        <pc:picChg chg="add mod">
          <ac:chgData name="azad sandhu" userId="e676df5ec9f58821" providerId="LiveId" clId="{292AFDB1-1D4C-4ED3-B7A3-0A6A2025D0EE}" dt="2025-06-07T20:13:24.459" v="1613"/>
          <ac:picMkLst>
            <pc:docMk/>
            <pc:sldMk cId="2477913677" sldId="371"/>
            <ac:picMk id="8" creationId="{E2984257-0F52-90ED-80CC-122EDFEB837C}"/>
          </ac:picMkLst>
        </pc:picChg>
        <pc:picChg chg="add mod">
          <ac:chgData name="azad sandhu" userId="e676df5ec9f58821" providerId="LiveId" clId="{292AFDB1-1D4C-4ED3-B7A3-0A6A2025D0EE}" dt="2025-06-07T20:13:53.342" v="1619" actId="14100"/>
          <ac:picMkLst>
            <pc:docMk/>
            <pc:sldMk cId="2477913677" sldId="371"/>
            <ac:picMk id="9" creationId="{BE02533A-A90C-F6EC-F73E-25DCB49E6170}"/>
          </ac:picMkLst>
        </pc:picChg>
      </pc:sldChg>
      <pc:sldChg chg="addSp modSp new mod modAnim">
        <pc:chgData name="azad sandhu" userId="e676df5ec9f58821" providerId="LiveId" clId="{292AFDB1-1D4C-4ED3-B7A3-0A6A2025D0EE}" dt="2025-06-07T20:19:24.693" v="1635" actId="1076"/>
        <pc:sldMkLst>
          <pc:docMk/>
          <pc:sldMk cId="2832728458" sldId="372"/>
        </pc:sldMkLst>
        <pc:picChg chg="add mod">
          <ac:chgData name="azad sandhu" userId="e676df5ec9f58821" providerId="LiveId" clId="{292AFDB1-1D4C-4ED3-B7A3-0A6A2025D0EE}" dt="2025-06-07T20:19:21.759" v="1634" actId="14100"/>
          <ac:picMkLst>
            <pc:docMk/>
            <pc:sldMk cId="2832728458" sldId="372"/>
            <ac:picMk id="3" creationId="{7897A1A9-9925-E2B3-6AB3-6A19137F840B}"/>
          </ac:picMkLst>
        </pc:picChg>
        <pc:picChg chg="add mod">
          <ac:chgData name="azad sandhu" userId="e676df5ec9f58821" providerId="LiveId" clId="{292AFDB1-1D4C-4ED3-B7A3-0A6A2025D0EE}" dt="2025-06-07T20:19:24.693" v="1635" actId="1076"/>
          <ac:picMkLst>
            <pc:docMk/>
            <pc:sldMk cId="2832728458" sldId="372"/>
            <ac:picMk id="4" creationId="{5E28985E-C78E-6226-85E9-3D4C5E361AA1}"/>
          </ac:picMkLst>
        </pc:picChg>
        <pc:picChg chg="add mod">
          <ac:chgData name="azad sandhu" userId="e676df5ec9f58821" providerId="LiveId" clId="{292AFDB1-1D4C-4ED3-B7A3-0A6A2025D0EE}" dt="2025-06-07T20:19:07.986" v="1631" actId="14100"/>
          <ac:picMkLst>
            <pc:docMk/>
            <pc:sldMk cId="2832728458" sldId="372"/>
            <ac:picMk id="5" creationId="{B69A3010-AA44-99D1-E0EF-93FACB408916}"/>
          </ac:picMkLst>
        </pc:picChg>
      </pc:sldChg>
      <pc:sldChg chg="addSp modSp new mod modAnim">
        <pc:chgData name="azad sandhu" userId="e676df5ec9f58821" providerId="LiveId" clId="{292AFDB1-1D4C-4ED3-B7A3-0A6A2025D0EE}" dt="2025-06-07T20:33:59.233" v="1654" actId="14100"/>
        <pc:sldMkLst>
          <pc:docMk/>
          <pc:sldMk cId="2886072726" sldId="373"/>
        </pc:sldMkLst>
        <pc:picChg chg="add mod">
          <ac:chgData name="azad sandhu" userId="e676df5ec9f58821" providerId="LiveId" clId="{292AFDB1-1D4C-4ED3-B7A3-0A6A2025D0EE}" dt="2025-06-07T20:33:52.556" v="1652" actId="14100"/>
          <ac:picMkLst>
            <pc:docMk/>
            <pc:sldMk cId="2886072726" sldId="373"/>
            <ac:picMk id="3" creationId="{DF94B800-4A00-7ACE-DE92-27EC270E2294}"/>
          </ac:picMkLst>
        </pc:picChg>
        <pc:picChg chg="add mod">
          <ac:chgData name="azad sandhu" userId="e676df5ec9f58821" providerId="LiveId" clId="{292AFDB1-1D4C-4ED3-B7A3-0A6A2025D0EE}" dt="2025-06-07T20:31:11.382" v="1640"/>
          <ac:picMkLst>
            <pc:docMk/>
            <pc:sldMk cId="2886072726" sldId="373"/>
            <ac:picMk id="4" creationId="{DCAFBD7F-E7AA-E5D3-2204-089B86D634A7}"/>
          </ac:picMkLst>
        </pc:picChg>
        <pc:picChg chg="add mod">
          <ac:chgData name="azad sandhu" userId="e676df5ec9f58821" providerId="LiveId" clId="{292AFDB1-1D4C-4ED3-B7A3-0A6A2025D0EE}" dt="2025-06-07T20:33:55.091" v="1653" actId="14100"/>
          <ac:picMkLst>
            <pc:docMk/>
            <pc:sldMk cId="2886072726" sldId="373"/>
            <ac:picMk id="5" creationId="{6C4E327D-7994-C0F0-1616-A23006F17E53}"/>
          </ac:picMkLst>
        </pc:picChg>
        <pc:picChg chg="add mod">
          <ac:chgData name="azad sandhu" userId="e676df5ec9f58821" providerId="LiveId" clId="{292AFDB1-1D4C-4ED3-B7A3-0A6A2025D0EE}" dt="2025-06-07T20:33:59.233" v="1654" actId="14100"/>
          <ac:picMkLst>
            <pc:docMk/>
            <pc:sldMk cId="2886072726" sldId="373"/>
            <ac:picMk id="6" creationId="{D1294D17-1E2A-F0FA-0243-9F94444FCAA9}"/>
          </ac:picMkLst>
        </pc:picChg>
      </pc:sldChg>
      <pc:sldChg chg="addSp modSp new mod modAnim">
        <pc:chgData name="azad sandhu" userId="e676df5ec9f58821" providerId="LiveId" clId="{292AFDB1-1D4C-4ED3-B7A3-0A6A2025D0EE}" dt="2025-06-07T20:49:30.616" v="1666" actId="14100"/>
        <pc:sldMkLst>
          <pc:docMk/>
          <pc:sldMk cId="3350200887" sldId="374"/>
        </pc:sldMkLst>
        <pc:picChg chg="add mod">
          <ac:chgData name="azad sandhu" userId="e676df5ec9f58821" providerId="LiveId" clId="{292AFDB1-1D4C-4ED3-B7A3-0A6A2025D0EE}" dt="2025-06-07T20:44:09.038" v="1660" actId="14100"/>
          <ac:picMkLst>
            <pc:docMk/>
            <pc:sldMk cId="3350200887" sldId="374"/>
            <ac:picMk id="3" creationId="{64D93DA7-070B-D8EE-ACEB-A31FEFBA12EA}"/>
          </ac:picMkLst>
        </pc:picChg>
        <pc:picChg chg="add mod">
          <ac:chgData name="azad sandhu" userId="e676df5ec9f58821" providerId="LiveId" clId="{292AFDB1-1D4C-4ED3-B7A3-0A6A2025D0EE}" dt="2025-06-07T20:46:32.494" v="1663" actId="14100"/>
          <ac:picMkLst>
            <pc:docMk/>
            <pc:sldMk cId="3350200887" sldId="374"/>
            <ac:picMk id="4" creationId="{965271CD-5FE2-607F-E8C0-AB633F55CFCC}"/>
          </ac:picMkLst>
        </pc:picChg>
        <pc:picChg chg="add mod">
          <ac:chgData name="azad sandhu" userId="e676df5ec9f58821" providerId="LiveId" clId="{292AFDB1-1D4C-4ED3-B7A3-0A6A2025D0EE}" dt="2025-06-07T20:49:30.616" v="1666" actId="14100"/>
          <ac:picMkLst>
            <pc:docMk/>
            <pc:sldMk cId="3350200887" sldId="374"/>
            <ac:picMk id="5" creationId="{805B9B6F-3108-3256-6979-6D1092B20E8F}"/>
          </ac:picMkLst>
        </pc:picChg>
      </pc:sldChg>
      <pc:sldChg chg="addSp delSp modSp add mod modTransition setBg">
        <pc:chgData name="azad sandhu" userId="e676df5ec9f58821" providerId="LiveId" clId="{292AFDB1-1D4C-4ED3-B7A3-0A6A2025D0EE}" dt="2025-06-07T20:59:22.619" v="1671" actId="26606"/>
        <pc:sldMkLst>
          <pc:docMk/>
          <pc:sldMk cId="104066017" sldId="375"/>
        </pc:sldMkLst>
        <pc:spChg chg="mod">
          <ac:chgData name="azad sandhu" userId="e676df5ec9f58821" providerId="LiveId" clId="{292AFDB1-1D4C-4ED3-B7A3-0A6A2025D0EE}" dt="2025-06-07T20:59:12.508" v="1670" actId="48537"/>
          <ac:spMkLst>
            <pc:docMk/>
            <pc:sldMk cId="104066017" sldId="375"/>
            <ac:spMk id="2" creationId="{D115A305-045A-C98F-87B7-B19E0D1F729F}"/>
          </ac:spMkLst>
        </pc:spChg>
        <pc:spChg chg="mod ord">
          <ac:chgData name="azad sandhu" userId="e676df5ec9f58821" providerId="LiveId" clId="{292AFDB1-1D4C-4ED3-B7A3-0A6A2025D0EE}" dt="2025-06-07T20:59:22.619" v="1671" actId="26606"/>
          <ac:spMkLst>
            <pc:docMk/>
            <pc:sldMk cId="104066017" sldId="375"/>
            <ac:spMk id="4" creationId="{C3B0EF7E-D297-924C-CD9E-11EB197037C5}"/>
          </ac:spMkLst>
        </pc:spChg>
        <pc:spChg chg="mod">
          <ac:chgData name="azad sandhu" userId="e676df5ec9f58821" providerId="LiveId" clId="{292AFDB1-1D4C-4ED3-B7A3-0A6A2025D0EE}" dt="2025-06-07T20:59:12.508" v="1670" actId="48537"/>
          <ac:spMkLst>
            <pc:docMk/>
            <pc:sldMk cId="104066017" sldId="375"/>
            <ac:spMk id="5" creationId="{1462152A-2A85-4A08-4C84-BF00252904E4}"/>
          </ac:spMkLst>
        </pc:spChg>
        <pc:spChg chg="add del">
          <ac:chgData name="azad sandhu" userId="e676df5ec9f58821" providerId="LiveId" clId="{292AFDB1-1D4C-4ED3-B7A3-0A6A2025D0EE}" dt="2025-06-07T20:59:22.619" v="1671" actId="26606"/>
          <ac:spMkLst>
            <pc:docMk/>
            <pc:sldMk cId="104066017" sldId="375"/>
            <ac:spMk id="11" creationId="{BD4C0BBB-0042-4603-A226-6117F3FD5B3C}"/>
          </ac:spMkLst>
        </pc:spChg>
        <pc:spChg chg="add del">
          <ac:chgData name="azad sandhu" userId="e676df5ec9f58821" providerId="LiveId" clId="{292AFDB1-1D4C-4ED3-B7A3-0A6A2025D0EE}" dt="2025-06-07T20:59:22.619" v="1671" actId="26606"/>
          <ac:spMkLst>
            <pc:docMk/>
            <pc:sldMk cId="104066017" sldId="375"/>
            <ac:spMk id="13" creationId="{EC44F520-2598-460E-9F91-B02F60830CA2}"/>
          </ac:spMkLst>
        </pc:spChg>
        <pc:spChg chg="add del">
          <ac:chgData name="azad sandhu" userId="e676df5ec9f58821" providerId="LiveId" clId="{292AFDB1-1D4C-4ED3-B7A3-0A6A2025D0EE}" dt="2025-06-07T20:59:22.619" v="1671" actId="26606"/>
          <ac:spMkLst>
            <pc:docMk/>
            <pc:sldMk cId="104066017" sldId="375"/>
            <ac:spMk id="15" creationId="{12609869-9E80-471B-A487-A53288E0E791}"/>
          </ac:spMkLst>
        </pc:spChg>
        <pc:spChg chg="add del">
          <ac:chgData name="azad sandhu" userId="e676df5ec9f58821" providerId="LiveId" clId="{292AFDB1-1D4C-4ED3-B7A3-0A6A2025D0EE}" dt="2025-06-07T20:59:22.619" v="1671" actId="26606"/>
          <ac:spMkLst>
            <pc:docMk/>
            <pc:sldMk cId="104066017" sldId="375"/>
            <ac:spMk id="17" creationId="{30563404-8DA1-408B-B56C-EF5733DAA74A}"/>
          </ac:spMkLst>
        </pc:spChg>
        <pc:spChg chg="add del">
          <ac:chgData name="azad sandhu" userId="e676df5ec9f58821" providerId="LiveId" clId="{292AFDB1-1D4C-4ED3-B7A3-0A6A2025D0EE}" dt="2025-06-07T20:59:22.619" v="1671" actId="26606"/>
          <ac:spMkLst>
            <pc:docMk/>
            <pc:sldMk cId="104066017" sldId="375"/>
            <ac:spMk id="19" creationId="{931CC731-E2EC-4834-B848-101CC27566E7}"/>
          </ac:spMkLst>
        </pc:spChg>
        <pc:spChg chg="add">
          <ac:chgData name="azad sandhu" userId="e676df5ec9f58821" providerId="LiveId" clId="{292AFDB1-1D4C-4ED3-B7A3-0A6A2025D0EE}" dt="2025-06-07T20:59:22.619" v="1671" actId="26606"/>
          <ac:spMkLst>
            <pc:docMk/>
            <pc:sldMk cId="104066017" sldId="375"/>
            <ac:spMk id="26" creationId="{EC44F520-2598-460E-9F91-B02F60830CA2}"/>
          </ac:spMkLst>
        </pc:spChg>
        <pc:spChg chg="add">
          <ac:chgData name="azad sandhu" userId="e676df5ec9f58821" providerId="LiveId" clId="{292AFDB1-1D4C-4ED3-B7A3-0A6A2025D0EE}" dt="2025-06-07T20:59:22.619" v="1671" actId="26606"/>
          <ac:spMkLst>
            <pc:docMk/>
            <pc:sldMk cId="104066017" sldId="375"/>
            <ac:spMk id="28" creationId="{A21FCE60-ECDB-49B1-A5CA-E834A33FEE46}"/>
          </ac:spMkLst>
        </pc:spChg>
        <pc:spChg chg="add">
          <ac:chgData name="azad sandhu" userId="e676df5ec9f58821" providerId="LiveId" clId="{292AFDB1-1D4C-4ED3-B7A3-0A6A2025D0EE}" dt="2025-06-07T20:59:22.619" v="1671" actId="26606"/>
          <ac:spMkLst>
            <pc:docMk/>
            <pc:sldMk cId="104066017" sldId="375"/>
            <ac:spMk id="30" creationId="{4E3AE8C3-8F65-40F4-BABE-E70F3830147B}"/>
          </ac:spMkLst>
        </pc:spChg>
        <pc:spChg chg="add">
          <ac:chgData name="azad sandhu" userId="e676df5ec9f58821" providerId="LiveId" clId="{292AFDB1-1D4C-4ED3-B7A3-0A6A2025D0EE}" dt="2025-06-07T20:59:22.619" v="1671" actId="26606"/>
          <ac:spMkLst>
            <pc:docMk/>
            <pc:sldMk cId="104066017" sldId="375"/>
            <ac:spMk id="34" creationId="{B4C1654F-94F5-497E-8ECF-F2A7E84D6A63}"/>
          </ac:spMkLst>
        </pc:spChg>
        <pc:picChg chg="mod ord">
          <ac:chgData name="azad sandhu" userId="e676df5ec9f58821" providerId="LiveId" clId="{292AFDB1-1D4C-4ED3-B7A3-0A6A2025D0EE}" dt="2025-06-07T20:59:12.508" v="1670" actId="48537"/>
          <ac:picMkLst>
            <pc:docMk/>
            <pc:sldMk cId="104066017" sldId="375"/>
            <ac:picMk id="6" creationId="{623A62A7-E645-4A36-B0C2-1D9497A285A5}"/>
          </ac:picMkLst>
        </pc:picChg>
      </pc:sldChg>
      <pc:sldChg chg="new del">
        <pc:chgData name="azad sandhu" userId="e676df5ec9f58821" providerId="LiveId" clId="{292AFDB1-1D4C-4ED3-B7A3-0A6A2025D0EE}" dt="2025-06-07T20:58:32.019" v="1668" actId="47"/>
        <pc:sldMkLst>
          <pc:docMk/>
          <pc:sldMk cId="3289891711" sldId="375"/>
        </pc:sldMkLst>
      </pc:sldChg>
      <pc:sldChg chg="addSp modSp new mod setBg modAnim">
        <pc:chgData name="azad sandhu" userId="e676df5ec9f58821" providerId="LiveId" clId="{292AFDB1-1D4C-4ED3-B7A3-0A6A2025D0EE}" dt="2025-06-07T21:00:34.027" v="1681" actId="26606"/>
        <pc:sldMkLst>
          <pc:docMk/>
          <pc:sldMk cId="738744361" sldId="376"/>
        </pc:sldMkLst>
        <pc:spChg chg="mod ord">
          <ac:chgData name="azad sandhu" userId="e676df5ec9f58821" providerId="LiveId" clId="{292AFDB1-1D4C-4ED3-B7A3-0A6A2025D0EE}" dt="2025-06-07T21:00:34.027" v="1681" actId="26606"/>
          <ac:spMkLst>
            <pc:docMk/>
            <pc:sldMk cId="738744361" sldId="376"/>
            <ac:spMk id="2" creationId="{64D83C4E-F04E-C168-FECF-8E3800544292}"/>
          </ac:spMkLst>
        </pc:spChg>
        <pc:spChg chg="add">
          <ac:chgData name="azad sandhu" userId="e676df5ec9f58821" providerId="LiveId" clId="{292AFDB1-1D4C-4ED3-B7A3-0A6A2025D0EE}" dt="2025-06-07T21:00:34.027" v="1681" actId="26606"/>
          <ac:spMkLst>
            <pc:docMk/>
            <pc:sldMk cId="738744361" sldId="376"/>
            <ac:spMk id="10" creationId="{56827C3C-D52F-46CE-A441-3CD6A1A6A0A2}"/>
          </ac:spMkLst>
        </pc:spChg>
        <pc:spChg chg="add">
          <ac:chgData name="azad sandhu" userId="e676df5ec9f58821" providerId="LiveId" clId="{292AFDB1-1D4C-4ED3-B7A3-0A6A2025D0EE}" dt="2025-06-07T21:00:34.027" v="1681" actId="26606"/>
          <ac:spMkLst>
            <pc:docMk/>
            <pc:sldMk cId="738744361" sldId="376"/>
            <ac:spMk id="12" creationId="{F52A8B51-0A89-497B-B882-6658E029A3F9}"/>
          </ac:spMkLst>
        </pc:spChg>
        <pc:spChg chg="add">
          <ac:chgData name="azad sandhu" userId="e676df5ec9f58821" providerId="LiveId" clId="{292AFDB1-1D4C-4ED3-B7A3-0A6A2025D0EE}" dt="2025-06-07T21:00:34.027" v="1681" actId="26606"/>
          <ac:spMkLst>
            <pc:docMk/>
            <pc:sldMk cId="738744361" sldId="376"/>
            <ac:spMk id="14" creationId="{EB1CEFBF-6F09-4052-862B-E219DA15757E}"/>
          </ac:spMkLst>
        </pc:spChg>
        <pc:spChg chg="add">
          <ac:chgData name="azad sandhu" userId="e676df5ec9f58821" providerId="LiveId" clId="{292AFDB1-1D4C-4ED3-B7A3-0A6A2025D0EE}" dt="2025-06-07T21:00:34.027" v="1681" actId="26606"/>
          <ac:spMkLst>
            <pc:docMk/>
            <pc:sldMk cId="738744361" sldId="376"/>
            <ac:spMk id="16" creationId="{BCB5D417-2A71-445D-B4C7-9E814D633D33}"/>
          </ac:spMkLst>
        </pc:spChg>
        <pc:picChg chg="add mod">
          <ac:chgData name="azad sandhu" userId="e676df5ec9f58821" providerId="LiveId" clId="{292AFDB1-1D4C-4ED3-B7A3-0A6A2025D0EE}" dt="2025-06-07T21:00:34.027" v="1681" actId="26606"/>
          <ac:picMkLst>
            <pc:docMk/>
            <pc:sldMk cId="738744361" sldId="376"/>
            <ac:picMk id="3" creationId="{9EFDBF8E-0AD2-DA17-A4A2-633106DE12B6}"/>
          </ac:picMkLst>
        </pc:picChg>
        <pc:picChg chg="add mod">
          <ac:chgData name="azad sandhu" userId="e676df5ec9f58821" providerId="LiveId" clId="{292AFDB1-1D4C-4ED3-B7A3-0A6A2025D0EE}" dt="2025-06-07T21:00:34.027" v="1681" actId="26606"/>
          <ac:picMkLst>
            <pc:docMk/>
            <pc:sldMk cId="738744361" sldId="376"/>
            <ac:picMk id="4" creationId="{CA750AC7-5195-6C6F-FB14-5804F9903FD4}"/>
          </ac:picMkLst>
        </pc:picChg>
        <pc:picChg chg="add mod">
          <ac:chgData name="azad sandhu" userId="e676df5ec9f58821" providerId="LiveId" clId="{292AFDB1-1D4C-4ED3-B7A3-0A6A2025D0EE}" dt="2025-06-07T21:00:34.027" v="1681" actId="26606"/>
          <ac:picMkLst>
            <pc:docMk/>
            <pc:sldMk cId="738744361" sldId="376"/>
            <ac:picMk id="5" creationId="{958AC156-B899-8B7A-07A0-B7A18492A095}"/>
          </ac:picMkLst>
        </pc:picChg>
      </pc:sldChg>
      <pc:sldChg chg="addSp modSp new mod setBg">
        <pc:chgData name="azad sandhu" userId="e676df5ec9f58821" providerId="LiveId" clId="{292AFDB1-1D4C-4ED3-B7A3-0A6A2025D0EE}" dt="2025-06-07T21:02:48.051" v="1686" actId="26606"/>
        <pc:sldMkLst>
          <pc:docMk/>
          <pc:sldMk cId="2791067545" sldId="377"/>
        </pc:sldMkLst>
        <pc:spChg chg="mod ord">
          <ac:chgData name="azad sandhu" userId="e676df5ec9f58821" providerId="LiveId" clId="{292AFDB1-1D4C-4ED3-B7A3-0A6A2025D0EE}" dt="2025-06-07T21:02:48.051" v="1686" actId="26606"/>
          <ac:spMkLst>
            <pc:docMk/>
            <pc:sldMk cId="2791067545" sldId="377"/>
            <ac:spMk id="2" creationId="{A5A8E7FE-5E04-1302-E137-E87361079918}"/>
          </ac:spMkLst>
        </pc:spChg>
        <pc:spChg chg="add">
          <ac:chgData name="azad sandhu" userId="e676df5ec9f58821" providerId="LiveId" clId="{292AFDB1-1D4C-4ED3-B7A3-0A6A2025D0EE}" dt="2025-06-07T21:02:48.051" v="1686" actId="26606"/>
          <ac:spMkLst>
            <pc:docMk/>
            <pc:sldMk cId="2791067545" sldId="377"/>
            <ac:spMk id="9" creationId="{8BFCC535-F368-497D-9E47-898F8F0DD8DC}"/>
          </ac:spMkLst>
        </pc:spChg>
        <pc:picChg chg="add mod">
          <ac:chgData name="azad sandhu" userId="e676df5ec9f58821" providerId="LiveId" clId="{292AFDB1-1D4C-4ED3-B7A3-0A6A2025D0EE}" dt="2025-06-07T21:02:48.051" v="1686" actId="26606"/>
          <ac:picMkLst>
            <pc:docMk/>
            <pc:sldMk cId="2791067545" sldId="377"/>
            <ac:picMk id="4" creationId="{59F22EB9-6537-1EC2-F927-5881621783F2}"/>
          </ac:picMkLst>
        </pc:picChg>
      </pc:sldChg>
      <pc:sldChg chg="addSp modSp new mod setBg">
        <pc:chgData name="azad sandhu" userId="e676df5ec9f58821" providerId="LiveId" clId="{292AFDB1-1D4C-4ED3-B7A3-0A6A2025D0EE}" dt="2025-06-07T21:04:00.159" v="1691" actId="26606"/>
        <pc:sldMkLst>
          <pc:docMk/>
          <pc:sldMk cId="1014746192" sldId="378"/>
        </pc:sldMkLst>
        <pc:spChg chg="mod ord">
          <ac:chgData name="azad sandhu" userId="e676df5ec9f58821" providerId="LiveId" clId="{292AFDB1-1D4C-4ED3-B7A3-0A6A2025D0EE}" dt="2025-06-07T21:04:00.159" v="1691" actId="26606"/>
          <ac:spMkLst>
            <pc:docMk/>
            <pc:sldMk cId="1014746192" sldId="378"/>
            <ac:spMk id="2" creationId="{80F99E85-6E3C-DB0B-6A0E-EF2B7D46FB9C}"/>
          </ac:spMkLst>
        </pc:spChg>
        <pc:spChg chg="add">
          <ac:chgData name="azad sandhu" userId="e676df5ec9f58821" providerId="LiveId" clId="{292AFDB1-1D4C-4ED3-B7A3-0A6A2025D0EE}" dt="2025-06-07T21:04:00.159" v="1691" actId="26606"/>
          <ac:spMkLst>
            <pc:docMk/>
            <pc:sldMk cId="1014746192" sldId="378"/>
            <ac:spMk id="9" creationId="{8BFCC535-F368-497D-9E47-898F8F0DD8DC}"/>
          </ac:spMkLst>
        </pc:spChg>
        <pc:picChg chg="add mod">
          <ac:chgData name="azad sandhu" userId="e676df5ec9f58821" providerId="LiveId" clId="{292AFDB1-1D4C-4ED3-B7A3-0A6A2025D0EE}" dt="2025-06-07T21:04:00.159" v="1691" actId="26606"/>
          <ac:picMkLst>
            <pc:docMk/>
            <pc:sldMk cId="1014746192" sldId="378"/>
            <ac:picMk id="4" creationId="{66183C75-5D4C-DEC9-F715-B44255C005A3}"/>
          </ac:picMkLst>
        </pc:picChg>
      </pc:sldChg>
      <pc:sldChg chg="addSp modSp new mod modAnim">
        <pc:chgData name="azad sandhu" userId="e676df5ec9f58821" providerId="LiveId" clId="{292AFDB1-1D4C-4ED3-B7A3-0A6A2025D0EE}" dt="2025-06-07T21:05:50.892" v="1702" actId="14100"/>
        <pc:sldMkLst>
          <pc:docMk/>
          <pc:sldMk cId="1924605109" sldId="379"/>
        </pc:sldMkLst>
        <pc:picChg chg="add mod">
          <ac:chgData name="azad sandhu" userId="e676df5ec9f58821" providerId="LiveId" clId="{292AFDB1-1D4C-4ED3-B7A3-0A6A2025D0EE}" dt="2025-06-07T21:05:47.475" v="1701" actId="14100"/>
          <ac:picMkLst>
            <pc:docMk/>
            <pc:sldMk cId="1924605109" sldId="379"/>
            <ac:picMk id="3" creationId="{50F6897B-2781-9976-F900-AAC9E3BBF961}"/>
          </ac:picMkLst>
        </pc:picChg>
        <pc:picChg chg="add mod">
          <ac:chgData name="azad sandhu" userId="e676df5ec9f58821" providerId="LiveId" clId="{292AFDB1-1D4C-4ED3-B7A3-0A6A2025D0EE}" dt="2025-06-07T21:05:44.068" v="1700" actId="14100"/>
          <ac:picMkLst>
            <pc:docMk/>
            <pc:sldMk cId="1924605109" sldId="379"/>
            <ac:picMk id="4" creationId="{674BCA6F-FA1B-9F07-CF68-DD527DB89D58}"/>
          </ac:picMkLst>
        </pc:picChg>
        <pc:picChg chg="add mod">
          <ac:chgData name="azad sandhu" userId="e676df5ec9f58821" providerId="LiveId" clId="{292AFDB1-1D4C-4ED3-B7A3-0A6A2025D0EE}" dt="2025-06-07T21:05:50.892" v="1702" actId="14100"/>
          <ac:picMkLst>
            <pc:docMk/>
            <pc:sldMk cId="1924605109" sldId="379"/>
            <ac:picMk id="5" creationId="{3B993FDC-17B6-3645-EC7C-587387006353}"/>
          </ac:picMkLst>
        </pc:picChg>
      </pc:sldChg>
      <pc:sldChg chg="new del">
        <pc:chgData name="azad sandhu" userId="e676df5ec9f58821" providerId="LiveId" clId="{292AFDB1-1D4C-4ED3-B7A3-0A6A2025D0EE}" dt="2025-06-07T21:14:41.886" v="1707" actId="680"/>
        <pc:sldMkLst>
          <pc:docMk/>
          <pc:sldMk cId="1271886831" sldId="380"/>
        </pc:sldMkLst>
      </pc:sldChg>
      <pc:sldChg chg="addSp modSp add mod modTransition setBg">
        <pc:chgData name="azad sandhu" userId="e676df5ec9f58821" providerId="LiveId" clId="{292AFDB1-1D4C-4ED3-B7A3-0A6A2025D0EE}" dt="2025-06-07T21:15:09.127" v="1709" actId="48537"/>
        <pc:sldMkLst>
          <pc:docMk/>
          <pc:sldMk cId="3634951157" sldId="380"/>
        </pc:sldMkLst>
        <pc:spChg chg="mod">
          <ac:chgData name="azad sandhu" userId="e676df5ec9f58821" providerId="LiveId" clId="{292AFDB1-1D4C-4ED3-B7A3-0A6A2025D0EE}" dt="2025-06-07T21:15:09.127" v="1709" actId="48537"/>
          <ac:spMkLst>
            <pc:docMk/>
            <pc:sldMk cId="3634951157" sldId="380"/>
            <ac:spMk id="2" creationId="{4D273ECB-4537-374C-421D-9D7FF18AADF0}"/>
          </ac:spMkLst>
        </pc:spChg>
        <pc:spChg chg="mod ord">
          <ac:chgData name="azad sandhu" userId="e676df5ec9f58821" providerId="LiveId" clId="{292AFDB1-1D4C-4ED3-B7A3-0A6A2025D0EE}" dt="2025-06-07T21:15:09.127" v="1709" actId="48537"/>
          <ac:spMkLst>
            <pc:docMk/>
            <pc:sldMk cId="3634951157" sldId="380"/>
            <ac:spMk id="4" creationId="{9D055432-2D76-BCD8-EA02-B02B9F5EAA6C}"/>
          </ac:spMkLst>
        </pc:spChg>
        <pc:spChg chg="mod">
          <ac:chgData name="azad sandhu" userId="e676df5ec9f58821" providerId="LiveId" clId="{292AFDB1-1D4C-4ED3-B7A3-0A6A2025D0EE}" dt="2025-06-07T21:15:09.127" v="1709" actId="48537"/>
          <ac:spMkLst>
            <pc:docMk/>
            <pc:sldMk cId="3634951157" sldId="380"/>
            <ac:spMk id="5" creationId="{EDE6E850-E2F5-0C02-5F36-FFB35352820A}"/>
          </ac:spMkLst>
        </pc:spChg>
        <pc:spChg chg="add">
          <ac:chgData name="azad sandhu" userId="e676df5ec9f58821" providerId="LiveId" clId="{292AFDB1-1D4C-4ED3-B7A3-0A6A2025D0EE}" dt="2025-06-07T21:15:09.127" v="1709" actId="48537"/>
          <ac:spMkLst>
            <pc:docMk/>
            <pc:sldMk cId="3634951157" sldId="380"/>
            <ac:spMk id="11" creationId="{BD4C0BBB-0042-4603-A226-6117F3FD5B3C}"/>
          </ac:spMkLst>
        </pc:spChg>
        <pc:spChg chg="add">
          <ac:chgData name="azad sandhu" userId="e676df5ec9f58821" providerId="LiveId" clId="{292AFDB1-1D4C-4ED3-B7A3-0A6A2025D0EE}" dt="2025-06-07T21:15:09.127" v="1709" actId="48537"/>
          <ac:spMkLst>
            <pc:docMk/>
            <pc:sldMk cId="3634951157" sldId="380"/>
            <ac:spMk id="13" creationId="{EC44F520-2598-460E-9F91-B02F60830CA2}"/>
          </ac:spMkLst>
        </pc:spChg>
        <pc:spChg chg="add">
          <ac:chgData name="azad sandhu" userId="e676df5ec9f58821" providerId="LiveId" clId="{292AFDB1-1D4C-4ED3-B7A3-0A6A2025D0EE}" dt="2025-06-07T21:15:09.127" v="1709" actId="48537"/>
          <ac:spMkLst>
            <pc:docMk/>
            <pc:sldMk cId="3634951157" sldId="380"/>
            <ac:spMk id="15" creationId="{12609869-9E80-471B-A487-A53288E0E791}"/>
          </ac:spMkLst>
        </pc:spChg>
        <pc:spChg chg="add">
          <ac:chgData name="azad sandhu" userId="e676df5ec9f58821" providerId="LiveId" clId="{292AFDB1-1D4C-4ED3-B7A3-0A6A2025D0EE}" dt="2025-06-07T21:15:09.127" v="1709" actId="48537"/>
          <ac:spMkLst>
            <pc:docMk/>
            <pc:sldMk cId="3634951157" sldId="380"/>
            <ac:spMk id="17" creationId="{30563404-8DA1-408B-B56C-EF5733DAA74A}"/>
          </ac:spMkLst>
        </pc:spChg>
        <pc:spChg chg="add">
          <ac:chgData name="azad sandhu" userId="e676df5ec9f58821" providerId="LiveId" clId="{292AFDB1-1D4C-4ED3-B7A3-0A6A2025D0EE}" dt="2025-06-07T21:15:09.127" v="1709" actId="48537"/>
          <ac:spMkLst>
            <pc:docMk/>
            <pc:sldMk cId="3634951157" sldId="380"/>
            <ac:spMk id="19" creationId="{931CC731-E2EC-4834-B848-101CC27566E7}"/>
          </ac:spMkLst>
        </pc:spChg>
        <pc:picChg chg="mod ord">
          <ac:chgData name="azad sandhu" userId="e676df5ec9f58821" providerId="LiveId" clId="{292AFDB1-1D4C-4ED3-B7A3-0A6A2025D0EE}" dt="2025-06-07T21:15:09.127" v="1709" actId="48537"/>
          <ac:picMkLst>
            <pc:docMk/>
            <pc:sldMk cId="3634951157" sldId="380"/>
            <ac:picMk id="6" creationId="{8F6FEF97-6941-4FAD-98BE-3CE343042B41}"/>
          </ac:picMkLst>
        </pc:picChg>
      </pc:sldChg>
      <pc:sldChg chg="addSp delSp modSp new mod setBg">
        <pc:chgData name="azad sandhu" userId="e676df5ec9f58821" providerId="LiveId" clId="{292AFDB1-1D4C-4ED3-B7A3-0A6A2025D0EE}" dt="2025-06-07T21:22:35.053" v="1780" actId="26606"/>
        <pc:sldMkLst>
          <pc:docMk/>
          <pc:sldMk cId="2823529390" sldId="381"/>
        </pc:sldMkLst>
        <pc:spChg chg="mod ord">
          <ac:chgData name="azad sandhu" userId="e676df5ec9f58821" providerId="LiveId" clId="{292AFDB1-1D4C-4ED3-B7A3-0A6A2025D0EE}" dt="2025-06-07T21:22:35.053" v="1780" actId="26606"/>
          <ac:spMkLst>
            <pc:docMk/>
            <pc:sldMk cId="2823529390" sldId="381"/>
            <ac:spMk id="2" creationId="{3D43E5ED-5294-346F-D13A-8707725B4CFA}"/>
          </ac:spMkLst>
        </pc:spChg>
        <pc:spChg chg="add del">
          <ac:chgData name="azad sandhu" userId="e676df5ec9f58821" providerId="LiveId" clId="{292AFDB1-1D4C-4ED3-B7A3-0A6A2025D0EE}" dt="2025-06-07T21:21:58.523" v="1775" actId="26606"/>
          <ac:spMkLst>
            <pc:docMk/>
            <pc:sldMk cId="2823529390" sldId="381"/>
            <ac:spMk id="27" creationId="{4F7B9026-36AD-42E4-B172-8D68F3A339B4}"/>
          </ac:spMkLst>
        </pc:spChg>
        <pc:spChg chg="add del">
          <ac:chgData name="azad sandhu" userId="e676df5ec9f58821" providerId="LiveId" clId="{292AFDB1-1D4C-4ED3-B7A3-0A6A2025D0EE}" dt="2025-06-07T21:21:59.936" v="1777" actId="26606"/>
          <ac:spMkLst>
            <pc:docMk/>
            <pc:sldMk cId="2823529390" sldId="381"/>
            <ac:spMk id="29" creationId="{FABB624F-BF77-4AE1-B71D-2D681D4731B8}"/>
          </ac:spMkLst>
        </pc:spChg>
        <pc:spChg chg="add del">
          <ac:chgData name="azad sandhu" userId="e676df5ec9f58821" providerId="LiveId" clId="{292AFDB1-1D4C-4ED3-B7A3-0A6A2025D0EE}" dt="2025-06-07T21:22:35.053" v="1780" actId="26606"/>
          <ac:spMkLst>
            <pc:docMk/>
            <pc:sldMk cId="2823529390" sldId="381"/>
            <ac:spMk id="31" creationId="{CFE55B3F-4634-4A41-B146-E6251581E807}"/>
          </ac:spMkLst>
        </pc:spChg>
        <pc:spChg chg="add del">
          <ac:chgData name="azad sandhu" userId="e676df5ec9f58821" providerId="LiveId" clId="{292AFDB1-1D4C-4ED3-B7A3-0A6A2025D0EE}" dt="2025-06-07T21:22:35.053" v="1780" actId="26606"/>
          <ac:spMkLst>
            <pc:docMk/>
            <pc:sldMk cId="2823529390" sldId="381"/>
            <ac:spMk id="32" creationId="{5CD271E5-55BF-4266-A3A7-CFCC30518840}"/>
          </ac:spMkLst>
        </pc:spChg>
        <pc:spChg chg="add">
          <ac:chgData name="azad sandhu" userId="e676df5ec9f58821" providerId="LiveId" clId="{292AFDB1-1D4C-4ED3-B7A3-0A6A2025D0EE}" dt="2025-06-07T21:22:35.053" v="1780" actId="26606"/>
          <ac:spMkLst>
            <pc:docMk/>
            <pc:sldMk cId="2823529390" sldId="381"/>
            <ac:spMk id="37" creationId="{4F7B9026-36AD-42E4-B172-8D68F3A339B4}"/>
          </ac:spMkLst>
        </pc:spChg>
        <pc:picChg chg="mod">
          <ac:chgData name="azad sandhu" userId="e676df5ec9f58821" providerId="LiveId" clId="{292AFDB1-1D4C-4ED3-B7A3-0A6A2025D0EE}" dt="2025-06-07T21:22:35.053" v="1780" actId="26606"/>
          <ac:picMkLst>
            <pc:docMk/>
            <pc:sldMk cId="2823529390" sldId="381"/>
            <ac:picMk id="4" creationId="{F6F29217-DFF3-254D-1226-E2B14BDFB5B0}"/>
          </ac:picMkLst>
        </pc:picChg>
        <pc:picChg chg="add del mod ord">
          <ac:chgData name="azad sandhu" userId="e676df5ec9f58821" providerId="LiveId" clId="{292AFDB1-1D4C-4ED3-B7A3-0A6A2025D0EE}" dt="2025-06-07T21:22:35.053" v="1780" actId="26606"/>
          <ac:picMkLst>
            <pc:docMk/>
            <pc:sldMk cId="2823529390" sldId="381"/>
            <ac:picMk id="6" creationId="{9C58D2E6-E17D-2EAF-C494-80D3654DC9FA}"/>
          </ac:picMkLst>
        </pc:picChg>
        <pc:picChg chg="add del mod">
          <ac:chgData name="azad sandhu" userId="e676df5ec9f58821" providerId="LiveId" clId="{292AFDB1-1D4C-4ED3-B7A3-0A6A2025D0EE}" dt="2025-06-07T21:21:31.624" v="1769" actId="21"/>
          <ac:picMkLst>
            <pc:docMk/>
            <pc:sldMk cId="2823529390" sldId="381"/>
            <ac:picMk id="8" creationId="{33FEA9AA-E78A-CDEC-EBFD-F030A81B2E10}"/>
          </ac:picMkLst>
        </pc:picChg>
        <pc:picChg chg="add del mod">
          <ac:chgData name="azad sandhu" userId="e676df5ec9f58821" providerId="LiveId" clId="{292AFDB1-1D4C-4ED3-B7A3-0A6A2025D0EE}" dt="2025-06-07T21:21:10.129" v="1765" actId="21"/>
          <ac:picMkLst>
            <pc:docMk/>
            <pc:sldMk cId="2823529390" sldId="381"/>
            <ac:picMk id="10" creationId="{14C656D4-48C9-0940-28F1-CE07D4435F5F}"/>
          </ac:picMkLst>
        </pc:picChg>
        <pc:picChg chg="add del mod">
          <ac:chgData name="azad sandhu" userId="e676df5ec9f58821" providerId="LiveId" clId="{292AFDB1-1D4C-4ED3-B7A3-0A6A2025D0EE}" dt="2025-06-07T21:20:28.756" v="1757" actId="21"/>
          <ac:picMkLst>
            <pc:docMk/>
            <pc:sldMk cId="2823529390" sldId="381"/>
            <ac:picMk id="12" creationId="{A8A1BA0A-A529-FB8A-D131-0E1F8F0C4BF8}"/>
          </ac:picMkLst>
        </pc:picChg>
        <pc:picChg chg="add del mod">
          <ac:chgData name="azad sandhu" userId="e676df5ec9f58821" providerId="LiveId" clId="{292AFDB1-1D4C-4ED3-B7A3-0A6A2025D0EE}" dt="2025-06-07T21:20:22.556" v="1756" actId="478"/>
          <ac:picMkLst>
            <pc:docMk/>
            <pc:sldMk cId="2823529390" sldId="381"/>
            <ac:picMk id="14" creationId="{6BB21FE1-588B-D18F-21C4-8471FDF1B293}"/>
          </ac:picMkLst>
        </pc:picChg>
        <pc:picChg chg="add del mod">
          <ac:chgData name="azad sandhu" userId="e676df5ec9f58821" providerId="LiveId" clId="{292AFDB1-1D4C-4ED3-B7A3-0A6A2025D0EE}" dt="2025-06-07T21:19:56.741" v="1750" actId="21"/>
          <ac:picMkLst>
            <pc:docMk/>
            <pc:sldMk cId="2823529390" sldId="381"/>
            <ac:picMk id="16" creationId="{3E7E67ED-4922-5F60-6885-794CAE71DA7A}"/>
          </ac:picMkLst>
        </pc:picChg>
        <pc:picChg chg="add del mod">
          <ac:chgData name="azad sandhu" userId="e676df5ec9f58821" providerId="LiveId" clId="{292AFDB1-1D4C-4ED3-B7A3-0A6A2025D0EE}" dt="2025-06-07T21:19:42.460" v="1746" actId="21"/>
          <ac:picMkLst>
            <pc:docMk/>
            <pc:sldMk cId="2823529390" sldId="381"/>
            <ac:picMk id="18" creationId="{AC8DF5D1-43F0-3954-3955-1622A95FA228}"/>
          </ac:picMkLst>
        </pc:picChg>
        <pc:picChg chg="add del mod">
          <ac:chgData name="azad sandhu" userId="e676df5ec9f58821" providerId="LiveId" clId="{292AFDB1-1D4C-4ED3-B7A3-0A6A2025D0EE}" dt="2025-06-07T21:19:26.769" v="1742" actId="21"/>
          <ac:picMkLst>
            <pc:docMk/>
            <pc:sldMk cId="2823529390" sldId="381"/>
            <ac:picMk id="20" creationId="{862EF324-B31A-D5B6-04AC-AF83286EC473}"/>
          </ac:picMkLst>
        </pc:picChg>
        <pc:picChg chg="add del mod">
          <ac:chgData name="azad sandhu" userId="e676df5ec9f58821" providerId="LiveId" clId="{292AFDB1-1D4C-4ED3-B7A3-0A6A2025D0EE}" dt="2025-06-07T21:22:35.053" v="1780" actId="26606"/>
          <ac:picMkLst>
            <pc:docMk/>
            <pc:sldMk cId="2823529390" sldId="381"/>
            <ac:picMk id="22" creationId="{9F141C61-58C8-17F6-9CAF-06193E0551FD}"/>
          </ac:picMkLst>
        </pc:picChg>
        <pc:picChg chg="add del mod">
          <ac:chgData name="azad sandhu" userId="e676df5ec9f58821" providerId="LiveId" clId="{292AFDB1-1D4C-4ED3-B7A3-0A6A2025D0EE}" dt="2025-06-07T21:19:12.075" v="1739" actId="21"/>
          <ac:picMkLst>
            <pc:docMk/>
            <pc:sldMk cId="2823529390" sldId="381"/>
            <ac:picMk id="24" creationId="{407B7CFE-6915-BF03-7DF1-9B3F911802D5}"/>
          </ac:picMkLst>
        </pc:picChg>
      </pc:sldChg>
      <pc:sldChg chg="addSp modSp new del mod setBg">
        <pc:chgData name="azad sandhu" userId="e676df5ec9f58821" providerId="LiveId" clId="{292AFDB1-1D4C-4ED3-B7A3-0A6A2025D0EE}" dt="2025-06-07T21:22:23.420" v="1779" actId="2696"/>
        <pc:sldMkLst>
          <pc:docMk/>
          <pc:sldMk cId="2830781388" sldId="382"/>
        </pc:sldMkLst>
        <pc:spChg chg="mod ord">
          <ac:chgData name="azad sandhu" userId="e676df5ec9f58821" providerId="LiveId" clId="{292AFDB1-1D4C-4ED3-B7A3-0A6A2025D0EE}" dt="2025-06-07T21:19:17.559" v="1741" actId="26606"/>
          <ac:spMkLst>
            <pc:docMk/>
            <pc:sldMk cId="2830781388" sldId="382"/>
            <ac:spMk id="2" creationId="{BE1B048A-0FA6-8D54-0810-0B91199CD8C8}"/>
          </ac:spMkLst>
        </pc:spChg>
        <pc:spChg chg="add">
          <ac:chgData name="azad sandhu" userId="e676df5ec9f58821" providerId="LiveId" clId="{292AFDB1-1D4C-4ED3-B7A3-0A6A2025D0EE}" dt="2025-06-07T21:19:17.559" v="1741" actId="26606"/>
          <ac:spMkLst>
            <pc:docMk/>
            <pc:sldMk cId="2830781388" sldId="382"/>
            <ac:spMk id="29" creationId="{8BFCC535-F368-497D-9E47-898F8F0DD8DC}"/>
          </ac:spMkLst>
        </pc:spChg>
        <pc:picChg chg="add mod">
          <ac:chgData name="azad sandhu" userId="e676df5ec9f58821" providerId="LiveId" clId="{292AFDB1-1D4C-4ED3-B7A3-0A6A2025D0EE}" dt="2025-06-07T21:19:17.559" v="1741" actId="26606"/>
          <ac:picMkLst>
            <pc:docMk/>
            <pc:sldMk cId="2830781388" sldId="382"/>
            <ac:picMk id="24" creationId="{407B7CFE-6915-BF03-7DF1-9B3F911802D5}"/>
          </ac:picMkLst>
        </pc:picChg>
      </pc:sldChg>
      <pc:sldChg chg="addSp modSp new mod setBg">
        <pc:chgData name="azad sandhu" userId="e676df5ec9f58821" providerId="LiveId" clId="{292AFDB1-1D4C-4ED3-B7A3-0A6A2025D0EE}" dt="2025-06-07T21:19:35.089" v="1745" actId="26606"/>
        <pc:sldMkLst>
          <pc:docMk/>
          <pc:sldMk cId="1509548833" sldId="383"/>
        </pc:sldMkLst>
        <pc:spChg chg="mod ord">
          <ac:chgData name="azad sandhu" userId="e676df5ec9f58821" providerId="LiveId" clId="{292AFDB1-1D4C-4ED3-B7A3-0A6A2025D0EE}" dt="2025-06-07T21:19:35.089" v="1745" actId="26606"/>
          <ac:spMkLst>
            <pc:docMk/>
            <pc:sldMk cId="1509548833" sldId="383"/>
            <ac:spMk id="2" creationId="{57B21E8B-C1A0-C058-AD6D-300755A34E62}"/>
          </ac:spMkLst>
        </pc:spChg>
        <pc:spChg chg="add">
          <ac:chgData name="azad sandhu" userId="e676df5ec9f58821" providerId="LiveId" clId="{292AFDB1-1D4C-4ED3-B7A3-0A6A2025D0EE}" dt="2025-06-07T21:19:35.089" v="1745" actId="26606"/>
          <ac:spMkLst>
            <pc:docMk/>
            <pc:sldMk cId="1509548833" sldId="383"/>
            <ac:spMk id="25" creationId="{8BFCC535-F368-497D-9E47-898F8F0DD8DC}"/>
          </ac:spMkLst>
        </pc:spChg>
        <pc:picChg chg="add mod">
          <ac:chgData name="azad sandhu" userId="e676df5ec9f58821" providerId="LiveId" clId="{292AFDB1-1D4C-4ED3-B7A3-0A6A2025D0EE}" dt="2025-06-07T21:19:35.089" v="1745" actId="26606"/>
          <ac:picMkLst>
            <pc:docMk/>
            <pc:sldMk cId="1509548833" sldId="383"/>
            <ac:picMk id="20" creationId="{862EF324-B31A-D5B6-04AC-AF83286EC473}"/>
          </ac:picMkLst>
        </pc:picChg>
      </pc:sldChg>
      <pc:sldChg chg="addSp modSp new mod setBg">
        <pc:chgData name="azad sandhu" userId="e676df5ec9f58821" providerId="LiveId" clId="{292AFDB1-1D4C-4ED3-B7A3-0A6A2025D0EE}" dt="2025-06-07T21:19:51.155" v="1749" actId="26606"/>
        <pc:sldMkLst>
          <pc:docMk/>
          <pc:sldMk cId="2922935438" sldId="384"/>
        </pc:sldMkLst>
        <pc:spChg chg="mod ord">
          <ac:chgData name="azad sandhu" userId="e676df5ec9f58821" providerId="LiveId" clId="{292AFDB1-1D4C-4ED3-B7A3-0A6A2025D0EE}" dt="2025-06-07T21:19:51.155" v="1749" actId="26606"/>
          <ac:spMkLst>
            <pc:docMk/>
            <pc:sldMk cId="2922935438" sldId="384"/>
            <ac:spMk id="2" creationId="{192DC140-9C9E-C615-0AB2-947E4CBED843}"/>
          </ac:spMkLst>
        </pc:spChg>
        <pc:spChg chg="add">
          <ac:chgData name="azad sandhu" userId="e676df5ec9f58821" providerId="LiveId" clId="{292AFDB1-1D4C-4ED3-B7A3-0A6A2025D0EE}" dt="2025-06-07T21:19:51.155" v="1749" actId="26606"/>
          <ac:spMkLst>
            <pc:docMk/>
            <pc:sldMk cId="2922935438" sldId="384"/>
            <ac:spMk id="23" creationId="{8BFCC535-F368-497D-9E47-898F8F0DD8DC}"/>
          </ac:spMkLst>
        </pc:spChg>
        <pc:picChg chg="add mod">
          <ac:chgData name="azad sandhu" userId="e676df5ec9f58821" providerId="LiveId" clId="{292AFDB1-1D4C-4ED3-B7A3-0A6A2025D0EE}" dt="2025-06-07T21:19:51.155" v="1749" actId="26606"/>
          <ac:picMkLst>
            <pc:docMk/>
            <pc:sldMk cId="2922935438" sldId="384"/>
            <ac:picMk id="18" creationId="{AC8DF5D1-43F0-3954-3955-1622A95FA228}"/>
          </ac:picMkLst>
        </pc:picChg>
      </pc:sldChg>
      <pc:sldChg chg="addSp modSp new mod setBg">
        <pc:chgData name="azad sandhu" userId="e676df5ec9f58821" providerId="LiveId" clId="{292AFDB1-1D4C-4ED3-B7A3-0A6A2025D0EE}" dt="2025-06-07T21:20:17.045" v="1755" actId="26606"/>
        <pc:sldMkLst>
          <pc:docMk/>
          <pc:sldMk cId="2588061082" sldId="385"/>
        </pc:sldMkLst>
        <pc:spChg chg="mod ord">
          <ac:chgData name="azad sandhu" userId="e676df5ec9f58821" providerId="LiveId" clId="{292AFDB1-1D4C-4ED3-B7A3-0A6A2025D0EE}" dt="2025-06-07T21:20:17.045" v="1755" actId="26606"/>
          <ac:spMkLst>
            <pc:docMk/>
            <pc:sldMk cId="2588061082" sldId="385"/>
            <ac:spMk id="2" creationId="{69931C53-C16C-609A-2F38-28C0FEED5417}"/>
          </ac:spMkLst>
        </pc:spChg>
        <pc:spChg chg="add">
          <ac:chgData name="azad sandhu" userId="e676df5ec9f58821" providerId="LiveId" clId="{292AFDB1-1D4C-4ED3-B7A3-0A6A2025D0EE}" dt="2025-06-07T21:20:17.045" v="1755" actId="26606"/>
          <ac:spMkLst>
            <pc:docMk/>
            <pc:sldMk cId="2588061082" sldId="385"/>
            <ac:spMk id="21" creationId="{8BFCC535-F368-497D-9E47-898F8F0DD8DC}"/>
          </ac:spMkLst>
        </pc:spChg>
        <pc:picChg chg="add mod">
          <ac:chgData name="azad sandhu" userId="e676df5ec9f58821" providerId="LiveId" clId="{292AFDB1-1D4C-4ED3-B7A3-0A6A2025D0EE}" dt="2025-06-07T21:20:17.045" v="1755" actId="26606"/>
          <ac:picMkLst>
            <pc:docMk/>
            <pc:sldMk cId="2588061082" sldId="385"/>
            <ac:picMk id="16" creationId="{3E7E67ED-4922-5F60-6885-794CAE71DA7A}"/>
          </ac:picMkLst>
        </pc:picChg>
      </pc:sldChg>
      <pc:sldChg chg="addSp modSp new mod setBg">
        <pc:chgData name="azad sandhu" userId="e676df5ec9f58821" providerId="LiveId" clId="{292AFDB1-1D4C-4ED3-B7A3-0A6A2025D0EE}" dt="2025-06-07T21:21:46.749" v="1773" actId="26606"/>
        <pc:sldMkLst>
          <pc:docMk/>
          <pc:sldMk cId="1663664293" sldId="386"/>
        </pc:sldMkLst>
        <pc:spChg chg="mod">
          <ac:chgData name="azad sandhu" userId="e676df5ec9f58821" providerId="LiveId" clId="{292AFDB1-1D4C-4ED3-B7A3-0A6A2025D0EE}" dt="2025-06-07T21:21:46.749" v="1773" actId="26606"/>
          <ac:spMkLst>
            <pc:docMk/>
            <pc:sldMk cId="1663664293" sldId="386"/>
            <ac:spMk id="2" creationId="{F0A710B8-B4E8-633F-D6A4-CE145C258EA3}"/>
          </ac:spMkLst>
        </pc:spChg>
        <pc:spChg chg="add">
          <ac:chgData name="azad sandhu" userId="e676df5ec9f58821" providerId="LiveId" clId="{292AFDB1-1D4C-4ED3-B7A3-0A6A2025D0EE}" dt="2025-06-07T21:21:46.749" v="1773" actId="26606"/>
          <ac:spMkLst>
            <pc:docMk/>
            <pc:sldMk cId="1663664293" sldId="386"/>
            <ac:spMk id="17" creationId="{4F7B9026-36AD-42E4-B172-8D68F3A339B4}"/>
          </ac:spMkLst>
        </pc:spChg>
        <pc:picChg chg="add mod ord">
          <ac:chgData name="azad sandhu" userId="e676df5ec9f58821" providerId="LiveId" clId="{292AFDB1-1D4C-4ED3-B7A3-0A6A2025D0EE}" dt="2025-06-07T21:21:46.749" v="1773" actId="26606"/>
          <ac:picMkLst>
            <pc:docMk/>
            <pc:sldMk cId="1663664293" sldId="386"/>
            <ac:picMk id="8" creationId="{33FEA9AA-E78A-CDEC-EBFD-F030A81B2E10}"/>
          </ac:picMkLst>
        </pc:picChg>
        <pc:picChg chg="add mod ord">
          <ac:chgData name="azad sandhu" userId="e676df5ec9f58821" providerId="LiveId" clId="{292AFDB1-1D4C-4ED3-B7A3-0A6A2025D0EE}" dt="2025-06-07T21:21:46.749" v="1773" actId="26606"/>
          <ac:picMkLst>
            <pc:docMk/>
            <pc:sldMk cId="1663664293" sldId="386"/>
            <ac:picMk id="10" creationId="{14C656D4-48C9-0940-28F1-CE07D4435F5F}"/>
          </ac:picMkLst>
        </pc:picChg>
        <pc:picChg chg="add mod">
          <ac:chgData name="azad sandhu" userId="e676df5ec9f58821" providerId="LiveId" clId="{292AFDB1-1D4C-4ED3-B7A3-0A6A2025D0EE}" dt="2025-06-07T21:21:46.749" v="1773" actId="26606"/>
          <ac:picMkLst>
            <pc:docMk/>
            <pc:sldMk cId="1663664293" sldId="386"/>
            <ac:picMk id="12" creationId="{A8A1BA0A-A529-FB8A-D131-0E1F8F0C4BF8}"/>
          </ac:picMkLst>
        </pc:picChg>
      </pc:sldChg>
      <pc:sldChg chg="addSp delSp modSp add del mod modTransition setBg">
        <pc:chgData name="azad sandhu" userId="e676df5ec9f58821" providerId="LiveId" clId="{292AFDB1-1D4C-4ED3-B7A3-0A6A2025D0EE}" dt="2025-06-07T21:23:57.693" v="1783" actId="48537"/>
        <pc:sldMkLst>
          <pc:docMk/>
          <pc:sldMk cId="851179390" sldId="387"/>
        </pc:sldMkLst>
        <pc:spChg chg="mod">
          <ac:chgData name="azad sandhu" userId="e676df5ec9f58821" providerId="LiveId" clId="{292AFDB1-1D4C-4ED3-B7A3-0A6A2025D0EE}" dt="2025-06-07T21:23:57.693" v="1783" actId="48537"/>
          <ac:spMkLst>
            <pc:docMk/>
            <pc:sldMk cId="851179390" sldId="387"/>
            <ac:spMk id="2" creationId="{4584C11B-83FB-F546-F68B-8AA938D27610}"/>
          </ac:spMkLst>
        </pc:spChg>
        <pc:spChg chg="mod ord">
          <ac:chgData name="azad sandhu" userId="e676df5ec9f58821" providerId="LiveId" clId="{292AFDB1-1D4C-4ED3-B7A3-0A6A2025D0EE}" dt="2025-06-07T21:23:57.693" v="1783" actId="48537"/>
          <ac:spMkLst>
            <pc:docMk/>
            <pc:sldMk cId="851179390" sldId="387"/>
            <ac:spMk id="4" creationId="{ED11EB61-15ED-90C6-8B40-B2BE8B3F96BD}"/>
          </ac:spMkLst>
        </pc:spChg>
        <pc:spChg chg="mod">
          <ac:chgData name="azad sandhu" userId="e676df5ec9f58821" providerId="LiveId" clId="{292AFDB1-1D4C-4ED3-B7A3-0A6A2025D0EE}" dt="2025-06-07T21:23:57.693" v="1783" actId="48537"/>
          <ac:spMkLst>
            <pc:docMk/>
            <pc:sldMk cId="851179390" sldId="387"/>
            <ac:spMk id="5" creationId="{1CF6C86E-A6B2-060B-B479-B47B49704BDF}"/>
          </ac:spMkLst>
        </pc:spChg>
        <pc:spChg chg="add del">
          <ac:chgData name="azad sandhu" userId="e676df5ec9f58821" providerId="LiveId" clId="{292AFDB1-1D4C-4ED3-B7A3-0A6A2025D0EE}" dt="2025-06-07T21:23:57.693" v="1783" actId="48537"/>
          <ac:spMkLst>
            <pc:docMk/>
            <pc:sldMk cId="851179390" sldId="387"/>
            <ac:spMk id="11" creationId="{BD4C0BBB-0042-4603-A226-6117F3FD5B3C}"/>
          </ac:spMkLst>
        </pc:spChg>
        <pc:spChg chg="add del">
          <ac:chgData name="azad sandhu" userId="e676df5ec9f58821" providerId="LiveId" clId="{292AFDB1-1D4C-4ED3-B7A3-0A6A2025D0EE}" dt="2025-06-07T21:23:57.693" v="1783" actId="48537"/>
          <ac:spMkLst>
            <pc:docMk/>
            <pc:sldMk cId="851179390" sldId="387"/>
            <ac:spMk id="13" creationId="{EC44F520-2598-460E-9F91-B02F60830CA2}"/>
          </ac:spMkLst>
        </pc:spChg>
        <pc:spChg chg="add del">
          <ac:chgData name="azad sandhu" userId="e676df5ec9f58821" providerId="LiveId" clId="{292AFDB1-1D4C-4ED3-B7A3-0A6A2025D0EE}" dt="2025-06-07T21:23:57.693" v="1783" actId="48537"/>
          <ac:spMkLst>
            <pc:docMk/>
            <pc:sldMk cId="851179390" sldId="387"/>
            <ac:spMk id="15" creationId="{12609869-9E80-471B-A487-A53288E0E791}"/>
          </ac:spMkLst>
        </pc:spChg>
        <pc:spChg chg="add del">
          <ac:chgData name="azad sandhu" userId="e676df5ec9f58821" providerId="LiveId" clId="{292AFDB1-1D4C-4ED3-B7A3-0A6A2025D0EE}" dt="2025-06-07T21:23:57.693" v="1783" actId="48537"/>
          <ac:spMkLst>
            <pc:docMk/>
            <pc:sldMk cId="851179390" sldId="387"/>
            <ac:spMk id="17" creationId="{30563404-8DA1-408B-B56C-EF5733DAA74A}"/>
          </ac:spMkLst>
        </pc:spChg>
        <pc:spChg chg="add del">
          <ac:chgData name="azad sandhu" userId="e676df5ec9f58821" providerId="LiveId" clId="{292AFDB1-1D4C-4ED3-B7A3-0A6A2025D0EE}" dt="2025-06-07T21:23:57.693" v="1783" actId="48537"/>
          <ac:spMkLst>
            <pc:docMk/>
            <pc:sldMk cId="851179390" sldId="387"/>
            <ac:spMk id="19" creationId="{931CC731-E2EC-4834-B848-101CC27566E7}"/>
          </ac:spMkLst>
        </pc:spChg>
        <pc:picChg chg="mod ord">
          <ac:chgData name="azad sandhu" userId="e676df5ec9f58821" providerId="LiveId" clId="{292AFDB1-1D4C-4ED3-B7A3-0A6A2025D0EE}" dt="2025-06-07T21:23:57.693" v="1783" actId="48537"/>
          <ac:picMkLst>
            <pc:docMk/>
            <pc:sldMk cId="851179390" sldId="387"/>
            <ac:picMk id="6" creationId="{4F339AD6-EBF4-41AB-AD5B-E0920BDA5EDF}"/>
          </ac:picMkLst>
        </pc:picChg>
      </pc:sldChg>
      <pc:sldChg chg="addSp delSp modSp add mod modTransition setBg">
        <pc:chgData name="azad sandhu" userId="e676df5ec9f58821" providerId="LiveId" clId="{292AFDB1-1D4C-4ED3-B7A3-0A6A2025D0EE}" dt="2025-06-07T21:25:13.978" v="1786" actId="26606"/>
        <pc:sldMkLst>
          <pc:docMk/>
          <pc:sldMk cId="2217928658" sldId="387"/>
        </pc:sldMkLst>
        <pc:spChg chg="mod ord">
          <ac:chgData name="azad sandhu" userId="e676df5ec9f58821" providerId="LiveId" clId="{292AFDB1-1D4C-4ED3-B7A3-0A6A2025D0EE}" dt="2025-06-07T21:25:13.978" v="1786" actId="26606"/>
          <ac:spMkLst>
            <pc:docMk/>
            <pc:sldMk cId="2217928658" sldId="387"/>
            <ac:spMk id="2" creationId="{B2C2759A-7A51-802A-74D7-9413EDC07442}"/>
          </ac:spMkLst>
        </pc:spChg>
        <pc:spChg chg="mod">
          <ac:chgData name="azad sandhu" userId="e676df5ec9f58821" providerId="LiveId" clId="{292AFDB1-1D4C-4ED3-B7A3-0A6A2025D0EE}" dt="2025-06-07T21:25:13.978" v="1786" actId="26606"/>
          <ac:spMkLst>
            <pc:docMk/>
            <pc:sldMk cId="2217928658" sldId="387"/>
            <ac:spMk id="4" creationId="{7BF4327C-11D7-B28D-EF1D-FAE02616D257}"/>
          </ac:spMkLst>
        </pc:spChg>
        <pc:spChg chg="mod">
          <ac:chgData name="azad sandhu" userId="e676df5ec9f58821" providerId="LiveId" clId="{292AFDB1-1D4C-4ED3-B7A3-0A6A2025D0EE}" dt="2025-06-07T21:25:02.315" v="1785" actId="48537"/>
          <ac:spMkLst>
            <pc:docMk/>
            <pc:sldMk cId="2217928658" sldId="387"/>
            <ac:spMk id="5" creationId="{8BC391FC-89A5-4A0D-D60F-4BA769696436}"/>
          </ac:spMkLst>
        </pc:spChg>
        <pc:spChg chg="add">
          <ac:chgData name="azad sandhu" userId="e676df5ec9f58821" providerId="LiveId" clId="{292AFDB1-1D4C-4ED3-B7A3-0A6A2025D0EE}" dt="2025-06-07T21:25:02.315" v="1785" actId="48537"/>
          <ac:spMkLst>
            <pc:docMk/>
            <pc:sldMk cId="2217928658" sldId="387"/>
            <ac:spMk id="11" creationId="{BD4C0BBB-0042-4603-A226-6117F3FD5B3C}"/>
          </ac:spMkLst>
        </pc:spChg>
        <pc:spChg chg="add">
          <ac:chgData name="azad sandhu" userId="e676df5ec9f58821" providerId="LiveId" clId="{292AFDB1-1D4C-4ED3-B7A3-0A6A2025D0EE}" dt="2025-06-07T21:25:02.315" v="1785" actId="48537"/>
          <ac:spMkLst>
            <pc:docMk/>
            <pc:sldMk cId="2217928658" sldId="387"/>
            <ac:spMk id="13" creationId="{EC44F520-2598-460E-9F91-B02F60830CA2}"/>
          </ac:spMkLst>
        </pc:spChg>
        <pc:spChg chg="add del">
          <ac:chgData name="azad sandhu" userId="e676df5ec9f58821" providerId="LiveId" clId="{292AFDB1-1D4C-4ED3-B7A3-0A6A2025D0EE}" dt="2025-06-07T21:25:13.978" v="1786" actId="26606"/>
          <ac:spMkLst>
            <pc:docMk/>
            <pc:sldMk cId="2217928658" sldId="387"/>
            <ac:spMk id="15" creationId="{6ACA6F80-D392-A64E-3CF8-F28F1CCEE67B}"/>
          </ac:spMkLst>
        </pc:spChg>
        <pc:spChg chg="add del">
          <ac:chgData name="azad sandhu" userId="e676df5ec9f58821" providerId="LiveId" clId="{292AFDB1-1D4C-4ED3-B7A3-0A6A2025D0EE}" dt="2025-06-07T21:25:13.978" v="1786" actId="26606"/>
          <ac:spMkLst>
            <pc:docMk/>
            <pc:sldMk cId="2217928658" sldId="387"/>
            <ac:spMk id="17" creationId="{81097DDE-1D45-40A7-9F85-72AD9472A02D}"/>
          </ac:spMkLst>
        </pc:spChg>
        <pc:spChg chg="add">
          <ac:chgData name="azad sandhu" userId="e676df5ec9f58821" providerId="LiveId" clId="{292AFDB1-1D4C-4ED3-B7A3-0A6A2025D0EE}" dt="2025-06-07T21:25:02.315" v="1785" actId="48537"/>
          <ac:spMkLst>
            <pc:docMk/>
            <pc:sldMk cId="2217928658" sldId="387"/>
            <ac:spMk id="19" creationId="{415C4FE2-5362-FB30-4461-17307BE10C9C}"/>
          </ac:spMkLst>
        </pc:spChg>
        <pc:spChg chg="add">
          <ac:chgData name="azad sandhu" userId="e676df5ec9f58821" providerId="LiveId" clId="{292AFDB1-1D4C-4ED3-B7A3-0A6A2025D0EE}" dt="2025-06-07T21:25:13.978" v="1786" actId="26606"/>
          <ac:spMkLst>
            <pc:docMk/>
            <pc:sldMk cId="2217928658" sldId="387"/>
            <ac:spMk id="26" creationId="{EC44F520-2598-460E-9F91-B02F60830CA2}"/>
          </ac:spMkLst>
        </pc:spChg>
        <pc:spChg chg="add">
          <ac:chgData name="azad sandhu" userId="e676df5ec9f58821" providerId="LiveId" clId="{292AFDB1-1D4C-4ED3-B7A3-0A6A2025D0EE}" dt="2025-06-07T21:25:13.978" v="1786" actId="26606"/>
          <ac:spMkLst>
            <pc:docMk/>
            <pc:sldMk cId="2217928658" sldId="387"/>
            <ac:spMk id="28" creationId="{A21FCE60-ECDB-49B1-A5CA-E834A33FEE46}"/>
          </ac:spMkLst>
        </pc:spChg>
        <pc:spChg chg="add">
          <ac:chgData name="azad sandhu" userId="e676df5ec9f58821" providerId="LiveId" clId="{292AFDB1-1D4C-4ED3-B7A3-0A6A2025D0EE}" dt="2025-06-07T21:25:13.978" v="1786" actId="26606"/>
          <ac:spMkLst>
            <pc:docMk/>
            <pc:sldMk cId="2217928658" sldId="387"/>
            <ac:spMk id="30" creationId="{4E3AE8C3-8F65-40F4-BABE-E70F3830147B}"/>
          </ac:spMkLst>
        </pc:spChg>
        <pc:spChg chg="add">
          <ac:chgData name="azad sandhu" userId="e676df5ec9f58821" providerId="LiveId" clId="{292AFDB1-1D4C-4ED3-B7A3-0A6A2025D0EE}" dt="2025-06-07T21:25:13.978" v="1786" actId="26606"/>
          <ac:spMkLst>
            <pc:docMk/>
            <pc:sldMk cId="2217928658" sldId="387"/>
            <ac:spMk id="32" creationId="{E2FC4764-B8D5-4F87-95DB-3125B2D12855}"/>
          </ac:spMkLst>
        </pc:spChg>
        <pc:spChg chg="add">
          <ac:chgData name="azad sandhu" userId="e676df5ec9f58821" providerId="LiveId" clId="{292AFDB1-1D4C-4ED3-B7A3-0A6A2025D0EE}" dt="2025-06-07T21:25:13.978" v="1786" actId="26606"/>
          <ac:spMkLst>
            <pc:docMk/>
            <pc:sldMk cId="2217928658" sldId="387"/>
            <ac:spMk id="34" creationId="{B4C1654F-94F5-497E-8ECF-F2A7E84D6A63}"/>
          </ac:spMkLst>
        </pc:spChg>
        <pc:spChg chg="add">
          <ac:chgData name="azad sandhu" userId="e676df5ec9f58821" providerId="LiveId" clId="{292AFDB1-1D4C-4ED3-B7A3-0A6A2025D0EE}" dt="2025-06-07T21:25:13.978" v="1786" actId="26606"/>
          <ac:spMkLst>
            <pc:docMk/>
            <pc:sldMk cId="2217928658" sldId="387"/>
            <ac:spMk id="36" creationId="{38FAA1A1-D861-433F-88FA-1E9D6FD31D11}"/>
          </ac:spMkLst>
        </pc:spChg>
        <pc:picChg chg="mod">
          <ac:chgData name="azad sandhu" userId="e676df5ec9f58821" providerId="LiveId" clId="{292AFDB1-1D4C-4ED3-B7A3-0A6A2025D0EE}" dt="2025-06-07T21:25:02.315" v="1785" actId="48537"/>
          <ac:picMkLst>
            <pc:docMk/>
            <pc:sldMk cId="2217928658" sldId="387"/>
            <ac:picMk id="6" creationId="{0AE3534B-D3BE-480A-87FB-B4FAA2C1F5ED}"/>
          </ac:picMkLst>
        </pc:picChg>
      </pc:sldChg>
      <pc:sldChg chg="addSp delSp modSp new mod setBg">
        <pc:chgData name="azad sandhu" userId="e676df5ec9f58821" providerId="LiveId" clId="{292AFDB1-1D4C-4ED3-B7A3-0A6A2025D0EE}" dt="2025-06-07T21:26:56.817" v="1799" actId="962"/>
        <pc:sldMkLst>
          <pc:docMk/>
          <pc:sldMk cId="643092958" sldId="388"/>
        </pc:sldMkLst>
        <pc:spChg chg="mod ord">
          <ac:chgData name="azad sandhu" userId="e676df5ec9f58821" providerId="LiveId" clId="{292AFDB1-1D4C-4ED3-B7A3-0A6A2025D0EE}" dt="2025-06-07T21:26:53.080" v="1797" actId="26606"/>
          <ac:spMkLst>
            <pc:docMk/>
            <pc:sldMk cId="643092958" sldId="388"/>
            <ac:spMk id="2" creationId="{FD556C12-6C1E-CFE6-8511-435DEC471B33}"/>
          </ac:spMkLst>
        </pc:spChg>
        <pc:spChg chg="add del">
          <ac:chgData name="azad sandhu" userId="e676df5ec9f58821" providerId="LiveId" clId="{292AFDB1-1D4C-4ED3-B7A3-0A6A2025D0EE}" dt="2025-06-07T21:26:53.075" v="1796" actId="26606"/>
          <ac:spMkLst>
            <pc:docMk/>
            <pc:sldMk cId="643092958" sldId="388"/>
            <ac:spMk id="13" creationId="{806692FB-8FCB-4B46-A077-B6132E789B12}"/>
          </ac:spMkLst>
        </pc:spChg>
        <pc:spChg chg="add del">
          <ac:chgData name="azad sandhu" userId="e676df5ec9f58821" providerId="LiveId" clId="{292AFDB1-1D4C-4ED3-B7A3-0A6A2025D0EE}" dt="2025-06-07T21:26:53.075" v="1796" actId="26606"/>
          <ac:spMkLst>
            <pc:docMk/>
            <pc:sldMk cId="643092958" sldId="388"/>
            <ac:spMk id="15" creationId="{00FC960A-022A-4742-832C-FCE8ABEABA62}"/>
          </ac:spMkLst>
        </pc:spChg>
        <pc:spChg chg="add">
          <ac:chgData name="azad sandhu" userId="e676df5ec9f58821" providerId="LiveId" clId="{292AFDB1-1D4C-4ED3-B7A3-0A6A2025D0EE}" dt="2025-06-07T21:26:53.080" v="1797" actId="26606"/>
          <ac:spMkLst>
            <pc:docMk/>
            <pc:sldMk cId="643092958" sldId="388"/>
            <ac:spMk id="17" creationId="{262ABC4B-37D8-4218-BDD8-6DF6A00C0C80}"/>
          </ac:spMkLst>
        </pc:spChg>
        <pc:picChg chg="add mod ord">
          <ac:chgData name="azad sandhu" userId="e676df5ec9f58821" providerId="LiveId" clId="{292AFDB1-1D4C-4ED3-B7A3-0A6A2025D0EE}" dt="2025-06-07T21:26:56.817" v="1799" actId="962"/>
          <ac:picMkLst>
            <pc:docMk/>
            <pc:sldMk cId="643092958" sldId="388"/>
            <ac:picMk id="4" creationId="{9DB9AE8E-BBAB-5887-C95D-2D5C1FC9F4B4}"/>
          </ac:picMkLst>
        </pc:picChg>
        <pc:picChg chg="add mod ord">
          <ac:chgData name="azad sandhu" userId="e676df5ec9f58821" providerId="LiveId" clId="{292AFDB1-1D4C-4ED3-B7A3-0A6A2025D0EE}" dt="2025-06-07T21:26:53.080" v="1797" actId="26606"/>
          <ac:picMkLst>
            <pc:docMk/>
            <pc:sldMk cId="643092958" sldId="388"/>
            <ac:picMk id="6" creationId="{B8F2EA7E-9636-6C1E-68E1-C5AF0B4AFFFB}"/>
          </ac:picMkLst>
        </pc:picChg>
        <pc:picChg chg="add mod">
          <ac:chgData name="azad sandhu" userId="e676df5ec9f58821" providerId="LiveId" clId="{292AFDB1-1D4C-4ED3-B7A3-0A6A2025D0EE}" dt="2025-06-07T21:26:53.080" v="1797" actId="26606"/>
          <ac:picMkLst>
            <pc:docMk/>
            <pc:sldMk cId="643092958" sldId="388"/>
            <ac:picMk id="8" creationId="{3D7E699E-6CCD-89AC-CC89-06B63EF4C9E5}"/>
          </ac:picMkLst>
        </pc:picChg>
      </pc:sldChg>
      <pc:sldChg chg="addSp delSp modSp new mod setBg">
        <pc:chgData name="azad sandhu" userId="e676df5ec9f58821" providerId="LiveId" clId="{292AFDB1-1D4C-4ED3-B7A3-0A6A2025D0EE}" dt="2025-06-07T21:34:56.704" v="1816" actId="478"/>
        <pc:sldMkLst>
          <pc:docMk/>
          <pc:sldMk cId="1341703690" sldId="389"/>
        </pc:sldMkLst>
        <pc:spChg chg="mod ord">
          <ac:chgData name="azad sandhu" userId="e676df5ec9f58821" providerId="LiveId" clId="{292AFDB1-1D4C-4ED3-B7A3-0A6A2025D0EE}" dt="2025-06-07T21:31:13.293" v="1811" actId="26606"/>
          <ac:spMkLst>
            <pc:docMk/>
            <pc:sldMk cId="1341703690" sldId="389"/>
            <ac:spMk id="2" creationId="{55824891-FD59-BDB1-E86C-A8184B5E79C5}"/>
          </ac:spMkLst>
        </pc:spChg>
        <pc:spChg chg="add del">
          <ac:chgData name="azad sandhu" userId="e676df5ec9f58821" providerId="LiveId" clId="{292AFDB1-1D4C-4ED3-B7A3-0A6A2025D0EE}" dt="2025-06-07T21:31:13.287" v="1810" actId="26606"/>
          <ac:spMkLst>
            <pc:docMk/>
            <pc:sldMk cId="1341703690" sldId="389"/>
            <ac:spMk id="13" creationId="{262ABC4B-37D8-4218-BDD8-6DF6A00C0C80}"/>
          </ac:spMkLst>
        </pc:spChg>
        <pc:spChg chg="add">
          <ac:chgData name="azad sandhu" userId="e676df5ec9f58821" providerId="LiveId" clId="{292AFDB1-1D4C-4ED3-B7A3-0A6A2025D0EE}" dt="2025-06-07T21:31:13.293" v="1811" actId="26606"/>
          <ac:spMkLst>
            <pc:docMk/>
            <pc:sldMk cId="1341703690" sldId="389"/>
            <ac:spMk id="15" creationId="{4F7B9026-36AD-42E4-B172-8D68F3A339B4}"/>
          </ac:spMkLst>
        </pc:spChg>
        <pc:picChg chg="add mod ord">
          <ac:chgData name="azad sandhu" userId="e676df5ec9f58821" providerId="LiveId" clId="{292AFDB1-1D4C-4ED3-B7A3-0A6A2025D0EE}" dt="2025-06-07T21:31:13.293" v="1811" actId="26606"/>
          <ac:picMkLst>
            <pc:docMk/>
            <pc:sldMk cId="1341703690" sldId="389"/>
            <ac:picMk id="4" creationId="{69DCFE45-CF83-C9A3-E6B8-83EAF35324F1}"/>
          </ac:picMkLst>
        </pc:picChg>
        <pc:picChg chg="add mod ord">
          <ac:chgData name="azad sandhu" userId="e676df5ec9f58821" providerId="LiveId" clId="{292AFDB1-1D4C-4ED3-B7A3-0A6A2025D0EE}" dt="2025-06-07T21:31:16.015" v="1813" actId="962"/>
          <ac:picMkLst>
            <pc:docMk/>
            <pc:sldMk cId="1341703690" sldId="389"/>
            <ac:picMk id="6" creationId="{F5E6F4AD-AEFC-C9E1-C046-156D1DDBB25D}"/>
          </ac:picMkLst>
        </pc:picChg>
        <pc:picChg chg="add del mod">
          <ac:chgData name="azad sandhu" userId="e676df5ec9f58821" providerId="LiveId" clId="{292AFDB1-1D4C-4ED3-B7A3-0A6A2025D0EE}" dt="2025-06-07T21:34:56.704" v="1816" actId="478"/>
          <ac:picMkLst>
            <pc:docMk/>
            <pc:sldMk cId="1341703690" sldId="389"/>
            <ac:picMk id="8" creationId="{281BF68F-5CEC-33A3-5FC8-8030189F4DCB}"/>
          </ac:picMkLst>
        </pc:picChg>
      </pc:sldChg>
      <pc:sldChg chg="addSp delSp modSp new mod setBg">
        <pc:chgData name="azad sandhu" userId="e676df5ec9f58821" providerId="LiveId" clId="{292AFDB1-1D4C-4ED3-B7A3-0A6A2025D0EE}" dt="2025-06-07T21:35:41.275" v="1827" actId="14100"/>
        <pc:sldMkLst>
          <pc:docMk/>
          <pc:sldMk cId="3442395918" sldId="390"/>
        </pc:sldMkLst>
        <pc:spChg chg="mod ord">
          <ac:chgData name="azad sandhu" userId="e676df5ec9f58821" providerId="LiveId" clId="{292AFDB1-1D4C-4ED3-B7A3-0A6A2025D0EE}" dt="2025-06-07T21:35:28.915" v="1825" actId="26606"/>
          <ac:spMkLst>
            <pc:docMk/>
            <pc:sldMk cId="3442395918" sldId="390"/>
            <ac:spMk id="2" creationId="{50823D99-4499-CB0F-4339-0CD0EFF5644D}"/>
          </ac:spMkLst>
        </pc:spChg>
        <pc:spChg chg="add del">
          <ac:chgData name="azad sandhu" userId="e676df5ec9f58821" providerId="LiveId" clId="{292AFDB1-1D4C-4ED3-B7A3-0A6A2025D0EE}" dt="2025-06-07T21:35:18.889" v="1821" actId="26606"/>
          <ac:spMkLst>
            <pc:docMk/>
            <pc:sldMk cId="3442395918" sldId="390"/>
            <ac:spMk id="9" creationId="{8BFCC535-F368-497D-9E47-898F8F0DD8DC}"/>
          </ac:spMkLst>
        </pc:spChg>
        <pc:spChg chg="add del">
          <ac:chgData name="azad sandhu" userId="e676df5ec9f58821" providerId="LiveId" clId="{292AFDB1-1D4C-4ED3-B7A3-0A6A2025D0EE}" dt="2025-06-07T21:35:26.704" v="1823" actId="26606"/>
          <ac:spMkLst>
            <pc:docMk/>
            <pc:sldMk cId="3442395918" sldId="390"/>
            <ac:spMk id="11" creationId="{F7A8738A-7386-464C-98EF-9EB4F856EF6F}"/>
          </ac:spMkLst>
        </pc:spChg>
        <pc:spChg chg="add del">
          <ac:chgData name="azad sandhu" userId="e676df5ec9f58821" providerId="LiveId" clId="{292AFDB1-1D4C-4ED3-B7A3-0A6A2025D0EE}" dt="2025-06-07T21:35:26.704" v="1823" actId="26606"/>
          <ac:spMkLst>
            <pc:docMk/>
            <pc:sldMk cId="3442395918" sldId="390"/>
            <ac:spMk id="12" creationId="{58277E02-8052-4DAB-9140-864FC3F8140E}"/>
          </ac:spMkLst>
        </pc:spChg>
        <pc:spChg chg="add del">
          <ac:chgData name="azad sandhu" userId="e676df5ec9f58821" providerId="LiveId" clId="{292AFDB1-1D4C-4ED3-B7A3-0A6A2025D0EE}" dt="2025-06-07T21:35:26.704" v="1823" actId="26606"/>
          <ac:spMkLst>
            <pc:docMk/>
            <pc:sldMk cId="3442395918" sldId="390"/>
            <ac:spMk id="13" creationId="{C4A98402-3932-4318-B57D-2E10D76DDF48}"/>
          </ac:spMkLst>
        </pc:spChg>
        <pc:spChg chg="add del">
          <ac:chgData name="azad sandhu" userId="e676df5ec9f58821" providerId="LiveId" clId="{292AFDB1-1D4C-4ED3-B7A3-0A6A2025D0EE}" dt="2025-06-07T21:35:28.915" v="1825" actId="26606"/>
          <ac:spMkLst>
            <pc:docMk/>
            <pc:sldMk cId="3442395918" sldId="390"/>
            <ac:spMk id="15" creationId="{184778BB-C164-4DCF-B6B7-6B8CFA5C21FE}"/>
          </ac:spMkLst>
        </pc:spChg>
        <pc:spChg chg="add del">
          <ac:chgData name="azad sandhu" userId="e676df5ec9f58821" providerId="LiveId" clId="{292AFDB1-1D4C-4ED3-B7A3-0A6A2025D0EE}" dt="2025-06-07T21:35:28.915" v="1825" actId="26606"/>
          <ac:spMkLst>
            <pc:docMk/>
            <pc:sldMk cId="3442395918" sldId="390"/>
            <ac:spMk id="16" creationId="{D25020BE-D52E-46E8-978E-760CA06AD67F}"/>
          </ac:spMkLst>
        </pc:spChg>
        <pc:spChg chg="add del">
          <ac:chgData name="azad sandhu" userId="e676df5ec9f58821" providerId="LiveId" clId="{292AFDB1-1D4C-4ED3-B7A3-0A6A2025D0EE}" dt="2025-06-07T21:35:28.915" v="1825" actId="26606"/>
          <ac:spMkLst>
            <pc:docMk/>
            <pc:sldMk cId="3442395918" sldId="390"/>
            <ac:spMk id="17" creationId="{8C219970-C15E-4218-888E-431D6115B78E}"/>
          </ac:spMkLst>
        </pc:spChg>
        <pc:spChg chg="add del">
          <ac:chgData name="azad sandhu" userId="e676df5ec9f58821" providerId="LiveId" clId="{292AFDB1-1D4C-4ED3-B7A3-0A6A2025D0EE}" dt="2025-06-07T21:35:28.915" v="1825" actId="26606"/>
          <ac:spMkLst>
            <pc:docMk/>
            <pc:sldMk cId="3442395918" sldId="390"/>
            <ac:spMk id="18" creationId="{08421FCA-B217-4D02-A318-6FD53699705A}"/>
          </ac:spMkLst>
        </pc:spChg>
        <pc:picChg chg="add mod">
          <ac:chgData name="azad sandhu" userId="e676df5ec9f58821" providerId="LiveId" clId="{292AFDB1-1D4C-4ED3-B7A3-0A6A2025D0EE}" dt="2025-06-07T21:35:41.275" v="1827" actId="14100"/>
          <ac:picMkLst>
            <pc:docMk/>
            <pc:sldMk cId="3442395918" sldId="390"/>
            <ac:picMk id="4" creationId="{D41860A8-DBE6-BE6F-3006-72560EFC4AB9}"/>
          </ac:picMkLst>
        </pc:picChg>
      </pc:sldChg>
      <pc:sldChg chg="addSp delSp modSp new mod setBg modAnim">
        <pc:chgData name="azad sandhu" userId="e676df5ec9f58821" providerId="LiveId" clId="{292AFDB1-1D4C-4ED3-B7A3-0A6A2025D0EE}" dt="2025-06-07T21:40:09.056" v="1838" actId="26606"/>
        <pc:sldMkLst>
          <pc:docMk/>
          <pc:sldMk cId="3196310232" sldId="391"/>
        </pc:sldMkLst>
        <pc:spChg chg="mod ord">
          <ac:chgData name="azad sandhu" userId="e676df5ec9f58821" providerId="LiveId" clId="{292AFDB1-1D4C-4ED3-B7A3-0A6A2025D0EE}" dt="2025-06-07T21:40:09.056" v="1838" actId="26606"/>
          <ac:spMkLst>
            <pc:docMk/>
            <pc:sldMk cId="3196310232" sldId="391"/>
            <ac:spMk id="2" creationId="{ADA90BDD-3DC0-CBDA-E0C6-155FBB764762}"/>
          </ac:spMkLst>
        </pc:spChg>
        <pc:spChg chg="add del">
          <ac:chgData name="azad sandhu" userId="e676df5ec9f58821" providerId="LiveId" clId="{292AFDB1-1D4C-4ED3-B7A3-0A6A2025D0EE}" dt="2025-06-07T21:40:07.065" v="1835" actId="26606"/>
          <ac:spMkLst>
            <pc:docMk/>
            <pc:sldMk cId="3196310232" sldId="391"/>
            <ac:spMk id="10" creationId="{799448F2-0E5B-42DA-B2D1-11A14E947BD4}"/>
          </ac:spMkLst>
        </pc:spChg>
        <pc:spChg chg="add del">
          <ac:chgData name="azad sandhu" userId="e676df5ec9f58821" providerId="LiveId" clId="{292AFDB1-1D4C-4ED3-B7A3-0A6A2025D0EE}" dt="2025-06-07T21:40:07.065" v="1835" actId="26606"/>
          <ac:spMkLst>
            <pc:docMk/>
            <pc:sldMk cId="3196310232" sldId="391"/>
            <ac:spMk id="12" creationId="{4E8A7552-20E1-4F34-ADAB-C1DB6634D47E}"/>
          </ac:spMkLst>
        </pc:spChg>
        <pc:spChg chg="add">
          <ac:chgData name="azad sandhu" userId="e676df5ec9f58821" providerId="LiveId" clId="{292AFDB1-1D4C-4ED3-B7A3-0A6A2025D0EE}" dt="2025-06-07T21:40:09.056" v="1838" actId="26606"/>
          <ac:spMkLst>
            <pc:docMk/>
            <pc:sldMk cId="3196310232" sldId="391"/>
            <ac:spMk id="16" creationId="{BE016956-CE9F-4946-8834-A8BC3529D0F6}"/>
          </ac:spMkLst>
        </pc:spChg>
        <pc:spChg chg="add">
          <ac:chgData name="azad sandhu" userId="e676df5ec9f58821" providerId="LiveId" clId="{292AFDB1-1D4C-4ED3-B7A3-0A6A2025D0EE}" dt="2025-06-07T21:40:09.056" v="1838" actId="26606"/>
          <ac:spMkLst>
            <pc:docMk/>
            <pc:sldMk cId="3196310232" sldId="391"/>
            <ac:spMk id="17" creationId="{9527FCEA-6143-4C5E-8C45-8AC9237ADE89}"/>
          </ac:spMkLst>
        </pc:spChg>
        <pc:spChg chg="add">
          <ac:chgData name="azad sandhu" userId="e676df5ec9f58821" providerId="LiveId" clId="{292AFDB1-1D4C-4ED3-B7A3-0A6A2025D0EE}" dt="2025-06-07T21:40:09.056" v="1838" actId="26606"/>
          <ac:spMkLst>
            <pc:docMk/>
            <pc:sldMk cId="3196310232" sldId="391"/>
            <ac:spMk id="18" creationId="{1A9F23AD-7A55-49F3-A3EC-743F47F36B0E}"/>
          </ac:spMkLst>
        </pc:spChg>
        <pc:spChg chg="add">
          <ac:chgData name="azad sandhu" userId="e676df5ec9f58821" providerId="LiveId" clId="{292AFDB1-1D4C-4ED3-B7A3-0A6A2025D0EE}" dt="2025-06-07T21:40:09.056" v="1838" actId="26606"/>
          <ac:spMkLst>
            <pc:docMk/>
            <pc:sldMk cId="3196310232" sldId="391"/>
            <ac:spMk id="19" creationId="{D7D9F91F-72C9-4DB9-ABD0-A8180D8262D5}"/>
          </ac:spMkLst>
        </pc:spChg>
        <pc:picChg chg="add mod ord">
          <ac:chgData name="azad sandhu" userId="e676df5ec9f58821" providerId="LiveId" clId="{292AFDB1-1D4C-4ED3-B7A3-0A6A2025D0EE}" dt="2025-06-07T21:40:09.056" v="1838" actId="26606"/>
          <ac:picMkLst>
            <pc:docMk/>
            <pc:sldMk cId="3196310232" sldId="391"/>
            <ac:picMk id="3" creationId="{B7B0C456-2E6E-D508-804C-25B407818970}"/>
          </ac:picMkLst>
        </pc:picChg>
        <pc:picChg chg="add mod ord">
          <ac:chgData name="azad sandhu" userId="e676df5ec9f58821" providerId="LiveId" clId="{292AFDB1-1D4C-4ED3-B7A3-0A6A2025D0EE}" dt="2025-06-07T21:40:09.056" v="1838" actId="26606"/>
          <ac:picMkLst>
            <pc:docMk/>
            <pc:sldMk cId="3196310232" sldId="391"/>
            <ac:picMk id="4" creationId="{0493E795-E29A-139E-8B34-C1267D9DF125}"/>
          </ac:picMkLst>
        </pc:picChg>
        <pc:picChg chg="add mod ord">
          <ac:chgData name="azad sandhu" userId="e676df5ec9f58821" providerId="LiveId" clId="{292AFDB1-1D4C-4ED3-B7A3-0A6A2025D0EE}" dt="2025-06-07T21:40:09.056" v="1838" actId="26606"/>
          <ac:picMkLst>
            <pc:docMk/>
            <pc:sldMk cId="3196310232" sldId="391"/>
            <ac:picMk id="5" creationId="{1D82ACBE-2772-A3BD-E81C-418BC6AB8D59}"/>
          </ac:picMkLst>
        </pc:picChg>
        <pc:cxnChg chg="add del">
          <ac:chgData name="azad sandhu" userId="e676df5ec9f58821" providerId="LiveId" clId="{292AFDB1-1D4C-4ED3-B7A3-0A6A2025D0EE}" dt="2025-06-07T21:40:09.043" v="1837" actId="26606"/>
          <ac:cxnSpMkLst>
            <pc:docMk/>
            <pc:sldMk cId="3196310232" sldId="391"/>
            <ac:cxnSpMk id="14" creationId="{DCD67800-37AC-4E14-89B0-F79DCB3FB86D}"/>
          </ac:cxnSpMkLst>
        </pc:cxnChg>
        <pc:cxnChg chg="add del">
          <ac:chgData name="azad sandhu" userId="e676df5ec9f58821" providerId="LiveId" clId="{292AFDB1-1D4C-4ED3-B7A3-0A6A2025D0EE}" dt="2025-06-07T21:40:09.043" v="1837" actId="26606"/>
          <ac:cxnSpMkLst>
            <pc:docMk/>
            <pc:sldMk cId="3196310232" sldId="391"/>
            <ac:cxnSpMk id="15" creationId="{20F1788F-A5AE-4188-8274-F7F2E3833ECD}"/>
          </ac:cxnSpMkLst>
        </pc:cxnChg>
      </pc:sldChg>
      <pc:sldChg chg="addSp modSp add mod modTransition setBg">
        <pc:chgData name="azad sandhu" userId="e676df5ec9f58821" providerId="LiveId" clId="{292AFDB1-1D4C-4ED3-B7A3-0A6A2025D0EE}" dt="2025-06-07T21:47:51.586" v="1845" actId="48537"/>
        <pc:sldMkLst>
          <pc:docMk/>
          <pc:sldMk cId="26983399" sldId="392"/>
        </pc:sldMkLst>
        <pc:spChg chg="mod">
          <ac:chgData name="azad sandhu" userId="e676df5ec9f58821" providerId="LiveId" clId="{292AFDB1-1D4C-4ED3-B7A3-0A6A2025D0EE}" dt="2025-06-07T21:47:51.586" v="1845" actId="48537"/>
          <ac:spMkLst>
            <pc:docMk/>
            <pc:sldMk cId="26983399" sldId="392"/>
            <ac:spMk id="2" creationId="{68792DDA-FE21-6FB9-4FFE-5B8056C5558D}"/>
          </ac:spMkLst>
        </pc:spChg>
        <pc:spChg chg="mod ord">
          <ac:chgData name="azad sandhu" userId="e676df5ec9f58821" providerId="LiveId" clId="{292AFDB1-1D4C-4ED3-B7A3-0A6A2025D0EE}" dt="2025-06-07T21:47:51.586" v="1845" actId="48537"/>
          <ac:spMkLst>
            <pc:docMk/>
            <pc:sldMk cId="26983399" sldId="392"/>
            <ac:spMk id="4" creationId="{DF72CDD8-7D84-35FF-F11D-BC59105B3F1C}"/>
          </ac:spMkLst>
        </pc:spChg>
        <pc:spChg chg="add">
          <ac:chgData name="azad sandhu" userId="e676df5ec9f58821" providerId="LiveId" clId="{292AFDB1-1D4C-4ED3-B7A3-0A6A2025D0EE}" dt="2025-06-07T21:47:51.586" v="1845" actId="48537"/>
          <ac:spMkLst>
            <pc:docMk/>
            <pc:sldMk cId="26983399" sldId="392"/>
            <ac:spMk id="10" creationId="{45C5CC17-FF17-43CF-B073-D9051465D5CC}"/>
          </ac:spMkLst>
        </pc:spChg>
        <pc:spChg chg="add">
          <ac:chgData name="azad sandhu" userId="e676df5ec9f58821" providerId="LiveId" clId="{292AFDB1-1D4C-4ED3-B7A3-0A6A2025D0EE}" dt="2025-06-07T21:47:51.586" v="1845" actId="48537"/>
          <ac:spMkLst>
            <pc:docMk/>
            <pc:sldMk cId="26983399" sldId="392"/>
            <ac:spMk id="12" creationId="{1EBE2DDC-0D14-44E6-A1AB-2EEC09507435}"/>
          </ac:spMkLst>
        </pc:spChg>
        <pc:spChg chg="add">
          <ac:chgData name="azad sandhu" userId="e676df5ec9f58821" providerId="LiveId" clId="{292AFDB1-1D4C-4ED3-B7A3-0A6A2025D0EE}" dt="2025-06-07T21:47:51.586" v="1845" actId="48537"/>
          <ac:spMkLst>
            <pc:docMk/>
            <pc:sldMk cId="26983399" sldId="392"/>
            <ac:spMk id="14" creationId="{A8543D98-0AA2-43B4-B508-DC1DB7F3DC9A}"/>
          </ac:spMkLst>
        </pc:spChg>
        <pc:spChg chg="add">
          <ac:chgData name="azad sandhu" userId="e676df5ec9f58821" providerId="LiveId" clId="{292AFDB1-1D4C-4ED3-B7A3-0A6A2025D0EE}" dt="2025-06-07T21:47:51.586" v="1845" actId="48537"/>
          <ac:spMkLst>
            <pc:docMk/>
            <pc:sldMk cId="26983399" sldId="392"/>
            <ac:spMk id="16" creationId="{89723C1D-9A1A-465B-8164-483BF5426613}"/>
          </ac:spMkLst>
        </pc:spChg>
        <pc:spChg chg="add">
          <ac:chgData name="azad sandhu" userId="e676df5ec9f58821" providerId="LiveId" clId="{292AFDB1-1D4C-4ED3-B7A3-0A6A2025D0EE}" dt="2025-06-07T21:47:51.586" v="1845" actId="48537"/>
          <ac:spMkLst>
            <pc:docMk/>
            <pc:sldMk cId="26983399" sldId="392"/>
            <ac:spMk id="18" creationId="{A6680484-5F73-4078-85C2-415205B1A4C0}"/>
          </ac:spMkLst>
        </pc:spChg>
        <pc:graphicFrameChg chg="mod modGraphic">
          <ac:chgData name="azad sandhu" userId="e676df5ec9f58821" providerId="LiveId" clId="{292AFDB1-1D4C-4ED3-B7A3-0A6A2025D0EE}" dt="2025-06-07T21:47:51.586" v="1845" actId="48537"/>
          <ac:graphicFrameMkLst>
            <pc:docMk/>
            <pc:sldMk cId="26983399" sldId="392"/>
            <ac:graphicFrameMk id="5" creationId="{51030D58-269C-4361-8BE8-E0D0B57C7A1A}"/>
          </ac:graphicFrameMkLst>
        </pc:graphicFrameChg>
      </pc:sldChg>
      <pc:sldChg chg="addSp delSp modSp new mod setBg">
        <pc:chgData name="azad sandhu" userId="e676df5ec9f58821" providerId="LiveId" clId="{292AFDB1-1D4C-4ED3-B7A3-0A6A2025D0EE}" dt="2025-06-07T21:49:44.276" v="1858" actId="26606"/>
        <pc:sldMkLst>
          <pc:docMk/>
          <pc:sldMk cId="3931875740" sldId="393"/>
        </pc:sldMkLst>
        <pc:spChg chg="mod ord">
          <ac:chgData name="azad sandhu" userId="e676df5ec9f58821" providerId="LiveId" clId="{292AFDB1-1D4C-4ED3-B7A3-0A6A2025D0EE}" dt="2025-06-07T21:49:44.276" v="1858" actId="26606"/>
          <ac:spMkLst>
            <pc:docMk/>
            <pc:sldMk cId="3931875740" sldId="393"/>
            <ac:spMk id="2" creationId="{C356782F-9C13-D6A7-C1C2-8CCB0AC53773}"/>
          </ac:spMkLst>
        </pc:spChg>
        <pc:spChg chg="add del">
          <ac:chgData name="azad sandhu" userId="e676df5ec9f58821" providerId="LiveId" clId="{292AFDB1-1D4C-4ED3-B7A3-0A6A2025D0EE}" dt="2025-06-07T21:49:40.597" v="1855" actId="26606"/>
          <ac:spMkLst>
            <pc:docMk/>
            <pc:sldMk cId="3931875740" sldId="393"/>
            <ac:spMk id="13" creationId="{4F7B9026-36AD-42E4-B172-8D68F3A339B4}"/>
          </ac:spMkLst>
        </pc:spChg>
        <pc:spChg chg="add del">
          <ac:chgData name="azad sandhu" userId="e676df5ec9f58821" providerId="LiveId" clId="{292AFDB1-1D4C-4ED3-B7A3-0A6A2025D0EE}" dt="2025-06-07T21:49:44.268" v="1857" actId="26606"/>
          <ac:spMkLst>
            <pc:docMk/>
            <pc:sldMk cId="3931875740" sldId="393"/>
            <ac:spMk id="15" creationId="{262ABC4B-37D8-4218-BDD8-6DF6A00C0C80}"/>
          </ac:spMkLst>
        </pc:spChg>
        <pc:spChg chg="add">
          <ac:chgData name="azad sandhu" userId="e676df5ec9f58821" providerId="LiveId" clId="{292AFDB1-1D4C-4ED3-B7A3-0A6A2025D0EE}" dt="2025-06-07T21:49:44.276" v="1858" actId="26606"/>
          <ac:spMkLst>
            <pc:docMk/>
            <pc:sldMk cId="3931875740" sldId="393"/>
            <ac:spMk id="17" creationId="{FABB624F-BF77-4AE1-B71D-2D681D4731B8}"/>
          </ac:spMkLst>
        </pc:spChg>
        <pc:picChg chg="add mod ord">
          <ac:chgData name="azad sandhu" userId="e676df5ec9f58821" providerId="LiveId" clId="{292AFDB1-1D4C-4ED3-B7A3-0A6A2025D0EE}" dt="2025-06-07T21:49:44.276" v="1858" actId="26606"/>
          <ac:picMkLst>
            <pc:docMk/>
            <pc:sldMk cId="3931875740" sldId="393"/>
            <ac:picMk id="4" creationId="{722B5F9D-5CC8-9F67-306A-1B206E2CD2C3}"/>
          </ac:picMkLst>
        </pc:picChg>
        <pc:picChg chg="add mod ord">
          <ac:chgData name="azad sandhu" userId="e676df5ec9f58821" providerId="LiveId" clId="{292AFDB1-1D4C-4ED3-B7A3-0A6A2025D0EE}" dt="2025-06-07T21:49:44.276" v="1858" actId="26606"/>
          <ac:picMkLst>
            <pc:docMk/>
            <pc:sldMk cId="3931875740" sldId="393"/>
            <ac:picMk id="6" creationId="{E491FF81-A96E-4EF7-202D-6741B181F37A}"/>
          </ac:picMkLst>
        </pc:picChg>
        <pc:picChg chg="add mod">
          <ac:chgData name="azad sandhu" userId="e676df5ec9f58821" providerId="LiveId" clId="{292AFDB1-1D4C-4ED3-B7A3-0A6A2025D0EE}" dt="2025-06-07T21:49:44.276" v="1858" actId="26606"/>
          <ac:picMkLst>
            <pc:docMk/>
            <pc:sldMk cId="3931875740" sldId="393"/>
            <ac:picMk id="8" creationId="{C4CD528C-8F79-22B5-0248-5C3DE4EF7C76}"/>
          </ac:picMkLst>
        </pc:picChg>
      </pc:sldChg>
      <pc:sldChg chg="addSp delSp modSp new mod setBg">
        <pc:chgData name="azad sandhu" userId="e676df5ec9f58821" providerId="LiveId" clId="{292AFDB1-1D4C-4ED3-B7A3-0A6A2025D0EE}" dt="2025-06-07T22:00:40.832" v="1874" actId="26606"/>
        <pc:sldMkLst>
          <pc:docMk/>
          <pc:sldMk cId="3625288641" sldId="394"/>
        </pc:sldMkLst>
        <pc:spChg chg="mod ord">
          <ac:chgData name="azad sandhu" userId="e676df5ec9f58821" providerId="LiveId" clId="{292AFDB1-1D4C-4ED3-B7A3-0A6A2025D0EE}" dt="2025-06-07T22:00:40.832" v="1874" actId="26606"/>
          <ac:spMkLst>
            <pc:docMk/>
            <pc:sldMk cId="3625288641" sldId="394"/>
            <ac:spMk id="2" creationId="{0C79A52A-C497-AD55-6B80-438F9138BF4D}"/>
          </ac:spMkLst>
        </pc:spChg>
        <pc:spChg chg="add del">
          <ac:chgData name="azad sandhu" userId="e676df5ec9f58821" providerId="LiveId" clId="{292AFDB1-1D4C-4ED3-B7A3-0A6A2025D0EE}" dt="2025-06-07T21:59:22.444" v="1870" actId="26606"/>
          <ac:spMkLst>
            <pc:docMk/>
            <pc:sldMk cId="3625288641" sldId="394"/>
            <ac:spMk id="15" creationId="{B78EDDD3-C548-48EF-B3CA-B290B17192AB}"/>
          </ac:spMkLst>
        </pc:spChg>
        <pc:spChg chg="add del">
          <ac:chgData name="azad sandhu" userId="e676df5ec9f58821" providerId="LiveId" clId="{292AFDB1-1D4C-4ED3-B7A3-0A6A2025D0EE}" dt="2025-06-07T22:00:40.832" v="1874" actId="26606"/>
          <ac:spMkLst>
            <pc:docMk/>
            <pc:sldMk cId="3625288641" sldId="394"/>
            <ac:spMk id="17" creationId="{B96FC576-AE30-4C09-A12C-0582F2A6A067}"/>
          </ac:spMkLst>
        </pc:spChg>
        <pc:spChg chg="add">
          <ac:chgData name="azad sandhu" userId="e676df5ec9f58821" providerId="LiveId" clId="{292AFDB1-1D4C-4ED3-B7A3-0A6A2025D0EE}" dt="2025-06-07T22:00:40.832" v="1874" actId="26606"/>
          <ac:spMkLst>
            <pc:docMk/>
            <pc:sldMk cId="3625288641" sldId="394"/>
            <ac:spMk id="22" creationId="{6C2997EE-0889-44C3-AC0D-18F26AC9AAAB}"/>
          </ac:spMkLst>
        </pc:spChg>
        <pc:picChg chg="add mod ord">
          <ac:chgData name="azad sandhu" userId="e676df5ec9f58821" providerId="LiveId" clId="{292AFDB1-1D4C-4ED3-B7A3-0A6A2025D0EE}" dt="2025-06-07T22:00:40.832" v="1874" actId="26606"/>
          <ac:picMkLst>
            <pc:docMk/>
            <pc:sldMk cId="3625288641" sldId="394"/>
            <ac:picMk id="4" creationId="{A67FF723-889F-39F0-6500-25CBE649F6B7}"/>
          </ac:picMkLst>
        </pc:picChg>
        <pc:picChg chg="add mod ord">
          <ac:chgData name="azad sandhu" userId="e676df5ec9f58821" providerId="LiveId" clId="{292AFDB1-1D4C-4ED3-B7A3-0A6A2025D0EE}" dt="2025-06-07T22:00:40.832" v="1874" actId="26606"/>
          <ac:picMkLst>
            <pc:docMk/>
            <pc:sldMk cId="3625288641" sldId="394"/>
            <ac:picMk id="6" creationId="{B8D59319-10E7-5328-97CC-3CE69BC67C2C}"/>
          </ac:picMkLst>
        </pc:picChg>
        <pc:picChg chg="add mod ord">
          <ac:chgData name="azad sandhu" userId="e676df5ec9f58821" providerId="LiveId" clId="{292AFDB1-1D4C-4ED3-B7A3-0A6A2025D0EE}" dt="2025-06-07T22:00:40.832" v="1874" actId="26606"/>
          <ac:picMkLst>
            <pc:docMk/>
            <pc:sldMk cId="3625288641" sldId="394"/>
            <ac:picMk id="8" creationId="{FABC83AD-F4E5-C0DE-6851-2658ED58A5AC}"/>
          </ac:picMkLst>
        </pc:picChg>
        <pc:picChg chg="add del mod">
          <ac:chgData name="azad sandhu" userId="e676df5ec9f58821" providerId="LiveId" clId="{292AFDB1-1D4C-4ED3-B7A3-0A6A2025D0EE}" dt="2025-06-07T22:00:35.290" v="1873" actId="478"/>
          <ac:picMkLst>
            <pc:docMk/>
            <pc:sldMk cId="3625288641" sldId="394"/>
            <ac:picMk id="10" creationId="{EA2BFD2E-C23A-794D-BC37-7A26F6D31682}"/>
          </ac:picMkLst>
        </pc:picChg>
      </pc:sldChg>
      <pc:sldChg chg="addSp delSp modSp new mod setBg">
        <pc:chgData name="azad sandhu" userId="e676df5ec9f58821" providerId="LiveId" clId="{292AFDB1-1D4C-4ED3-B7A3-0A6A2025D0EE}" dt="2025-06-07T22:02:13.017" v="1900" actId="962"/>
        <pc:sldMkLst>
          <pc:docMk/>
          <pc:sldMk cId="668715362" sldId="395"/>
        </pc:sldMkLst>
        <pc:spChg chg="mod ord">
          <ac:chgData name="azad sandhu" userId="e676df5ec9f58821" providerId="LiveId" clId="{292AFDB1-1D4C-4ED3-B7A3-0A6A2025D0EE}" dt="2025-06-07T22:02:09.531" v="1896" actId="26606"/>
          <ac:spMkLst>
            <pc:docMk/>
            <pc:sldMk cId="668715362" sldId="395"/>
            <ac:spMk id="2" creationId="{E81BB5B5-8933-B010-B0AA-F886C5D67EC6}"/>
          </ac:spMkLst>
        </pc:spChg>
        <pc:spChg chg="add">
          <ac:chgData name="azad sandhu" userId="e676df5ec9f58821" providerId="LiveId" clId="{292AFDB1-1D4C-4ED3-B7A3-0A6A2025D0EE}" dt="2025-06-07T22:02:09.531" v="1896" actId="26606"/>
          <ac:spMkLst>
            <pc:docMk/>
            <pc:sldMk cId="668715362" sldId="395"/>
            <ac:spMk id="26" creationId="{6C2997EE-0889-44C3-AC0D-18F26AC9AAAB}"/>
          </ac:spMkLst>
        </pc:spChg>
        <pc:picChg chg="add del mod">
          <ac:chgData name="azad sandhu" userId="e676df5ec9f58821" providerId="LiveId" clId="{292AFDB1-1D4C-4ED3-B7A3-0A6A2025D0EE}" dt="2025-06-07T22:01:06.102" v="1880" actId="478"/>
          <ac:picMkLst>
            <pc:docMk/>
            <pc:sldMk cId="668715362" sldId="395"/>
            <ac:picMk id="4" creationId="{310EEC81-251D-F5BB-6368-EF389D6F9240}"/>
          </ac:picMkLst>
        </pc:picChg>
        <pc:picChg chg="add del mod">
          <ac:chgData name="azad sandhu" userId="e676df5ec9f58821" providerId="LiveId" clId="{292AFDB1-1D4C-4ED3-B7A3-0A6A2025D0EE}" dt="2025-06-07T22:01:06.102" v="1880" actId="478"/>
          <ac:picMkLst>
            <pc:docMk/>
            <pc:sldMk cId="668715362" sldId="395"/>
            <ac:picMk id="6" creationId="{39388C1E-CEE0-9843-AA00-D3051BB25189}"/>
          </ac:picMkLst>
        </pc:picChg>
        <pc:picChg chg="add mod">
          <ac:chgData name="azad sandhu" userId="e676df5ec9f58821" providerId="LiveId" clId="{292AFDB1-1D4C-4ED3-B7A3-0A6A2025D0EE}" dt="2025-06-07T22:02:09.531" v="1896" actId="26606"/>
          <ac:picMkLst>
            <pc:docMk/>
            <pc:sldMk cId="668715362" sldId="395"/>
            <ac:picMk id="8" creationId="{053836CA-FED5-B2E2-7B78-37F6171F7561}"/>
          </ac:picMkLst>
        </pc:picChg>
        <pc:picChg chg="add del mod">
          <ac:chgData name="azad sandhu" userId="e676df5ec9f58821" providerId="LiveId" clId="{292AFDB1-1D4C-4ED3-B7A3-0A6A2025D0EE}" dt="2025-06-07T22:01:30.005" v="1886" actId="478"/>
          <ac:picMkLst>
            <pc:docMk/>
            <pc:sldMk cId="668715362" sldId="395"/>
            <ac:picMk id="10" creationId="{217E026C-53B1-CDFC-03D8-B5CC0B8238EE}"/>
          </ac:picMkLst>
        </pc:picChg>
        <pc:picChg chg="add del mod">
          <ac:chgData name="azad sandhu" userId="e676df5ec9f58821" providerId="LiveId" clId="{292AFDB1-1D4C-4ED3-B7A3-0A6A2025D0EE}" dt="2025-06-07T22:01:30.005" v="1886" actId="478"/>
          <ac:picMkLst>
            <pc:docMk/>
            <pc:sldMk cId="668715362" sldId="395"/>
            <ac:picMk id="12" creationId="{263030E1-4E07-421A-5FFC-3C51756B0827}"/>
          </ac:picMkLst>
        </pc:picChg>
        <pc:picChg chg="add del mod">
          <ac:chgData name="azad sandhu" userId="e676df5ec9f58821" providerId="LiveId" clId="{292AFDB1-1D4C-4ED3-B7A3-0A6A2025D0EE}" dt="2025-06-07T22:01:30.005" v="1886" actId="478"/>
          <ac:picMkLst>
            <pc:docMk/>
            <pc:sldMk cId="668715362" sldId="395"/>
            <ac:picMk id="14" creationId="{FFE3B31C-5884-C968-559E-3ED8C7DF190C}"/>
          </ac:picMkLst>
        </pc:picChg>
        <pc:picChg chg="add mod">
          <ac:chgData name="azad sandhu" userId="e676df5ec9f58821" providerId="LiveId" clId="{292AFDB1-1D4C-4ED3-B7A3-0A6A2025D0EE}" dt="2025-06-07T22:01:37.945" v="1887" actId="931"/>
          <ac:picMkLst>
            <pc:docMk/>
            <pc:sldMk cId="668715362" sldId="395"/>
            <ac:picMk id="16" creationId="{2828A2EF-778B-C6BA-5075-9DE7B994CB45}"/>
          </ac:picMkLst>
        </pc:picChg>
        <pc:picChg chg="add mod">
          <ac:chgData name="azad sandhu" userId="e676df5ec9f58821" providerId="LiveId" clId="{292AFDB1-1D4C-4ED3-B7A3-0A6A2025D0EE}" dt="2025-06-07T22:01:49.544" v="1892" actId="931"/>
          <ac:picMkLst>
            <pc:docMk/>
            <pc:sldMk cId="668715362" sldId="395"/>
            <ac:picMk id="18" creationId="{F6B2CFFA-ECA3-0DD1-F803-F891B36B6BB9}"/>
          </ac:picMkLst>
        </pc:picChg>
        <pc:picChg chg="add mod ord">
          <ac:chgData name="azad sandhu" userId="e676df5ec9f58821" providerId="LiveId" clId="{292AFDB1-1D4C-4ED3-B7A3-0A6A2025D0EE}" dt="2025-06-07T22:02:13.017" v="1899" actId="27614"/>
          <ac:picMkLst>
            <pc:docMk/>
            <pc:sldMk cId="668715362" sldId="395"/>
            <ac:picMk id="20" creationId="{79BAF684-210A-9A7C-B6D0-AB2A532A0149}"/>
          </ac:picMkLst>
        </pc:picChg>
        <pc:picChg chg="add mod">
          <ac:chgData name="azad sandhu" userId="e676df5ec9f58821" providerId="LiveId" clId="{292AFDB1-1D4C-4ED3-B7A3-0A6A2025D0EE}" dt="2025-06-07T22:02:13.017" v="1900" actId="962"/>
          <ac:picMkLst>
            <pc:docMk/>
            <pc:sldMk cId="668715362" sldId="395"/>
            <ac:picMk id="21" creationId="{0B26838A-B3E0-A7FA-36D7-31835706BD8E}"/>
          </ac:picMkLst>
        </pc:picChg>
      </pc:sldChg>
      <pc:sldChg chg="addSp delSp modSp new mod setBg modAnim">
        <pc:chgData name="azad sandhu" userId="e676df5ec9f58821" providerId="LiveId" clId="{292AFDB1-1D4C-4ED3-B7A3-0A6A2025D0EE}" dt="2025-06-07T22:05:08.412" v="1912" actId="26606"/>
        <pc:sldMkLst>
          <pc:docMk/>
          <pc:sldMk cId="774295320" sldId="396"/>
        </pc:sldMkLst>
        <pc:spChg chg="mod ord">
          <ac:chgData name="azad sandhu" userId="e676df5ec9f58821" providerId="LiveId" clId="{292AFDB1-1D4C-4ED3-B7A3-0A6A2025D0EE}" dt="2025-06-07T22:05:08.412" v="1912" actId="26606"/>
          <ac:spMkLst>
            <pc:docMk/>
            <pc:sldMk cId="774295320" sldId="396"/>
            <ac:spMk id="2" creationId="{E62774C2-20F9-A7C8-0850-B5A632284086}"/>
          </ac:spMkLst>
        </pc:spChg>
        <pc:spChg chg="add del">
          <ac:chgData name="azad sandhu" userId="e676df5ec9f58821" providerId="LiveId" clId="{292AFDB1-1D4C-4ED3-B7A3-0A6A2025D0EE}" dt="2025-06-07T22:05:08.412" v="1912" actId="26606"/>
          <ac:spMkLst>
            <pc:docMk/>
            <pc:sldMk cId="774295320" sldId="396"/>
            <ac:spMk id="10" creationId="{799448F2-0E5B-42DA-B2D1-11A14E947BD4}"/>
          </ac:spMkLst>
        </pc:spChg>
        <pc:spChg chg="add del">
          <ac:chgData name="azad sandhu" userId="e676df5ec9f58821" providerId="LiveId" clId="{292AFDB1-1D4C-4ED3-B7A3-0A6A2025D0EE}" dt="2025-06-07T22:05:08.412" v="1912" actId="26606"/>
          <ac:spMkLst>
            <pc:docMk/>
            <pc:sldMk cId="774295320" sldId="396"/>
            <ac:spMk id="12" creationId="{4E8A7552-20E1-4F34-ADAB-C1DB6634D47E}"/>
          </ac:spMkLst>
        </pc:spChg>
        <pc:spChg chg="add del">
          <ac:chgData name="azad sandhu" userId="e676df5ec9f58821" providerId="LiveId" clId="{292AFDB1-1D4C-4ED3-B7A3-0A6A2025D0EE}" dt="2025-06-07T22:05:06.529" v="1909" actId="26606"/>
          <ac:spMkLst>
            <pc:docMk/>
            <pc:sldMk cId="774295320" sldId="396"/>
            <ac:spMk id="17" creationId="{BFDC535F-AC0A-417D-96AB-6706BECACD95}"/>
          </ac:spMkLst>
        </pc:spChg>
        <pc:spChg chg="add del">
          <ac:chgData name="azad sandhu" userId="e676df5ec9f58821" providerId="LiveId" clId="{292AFDB1-1D4C-4ED3-B7A3-0A6A2025D0EE}" dt="2025-06-07T22:05:06.529" v="1909" actId="26606"/>
          <ac:spMkLst>
            <pc:docMk/>
            <pc:sldMk cId="774295320" sldId="396"/>
            <ac:spMk id="19" creationId="{97AAAF8E-31DB-4148-8FCA-4D8233D691C6}"/>
          </ac:spMkLst>
        </pc:spChg>
        <pc:spChg chg="add del">
          <ac:chgData name="azad sandhu" userId="e676df5ec9f58821" providerId="LiveId" clId="{292AFDB1-1D4C-4ED3-B7A3-0A6A2025D0EE}" dt="2025-06-07T22:05:06.529" v="1909" actId="26606"/>
          <ac:spMkLst>
            <pc:docMk/>
            <pc:sldMk cId="774295320" sldId="396"/>
            <ac:spMk id="21" creationId="{AA274328-4774-4DF9-BA53-452565122FBB}"/>
          </ac:spMkLst>
        </pc:spChg>
        <pc:spChg chg="add del">
          <ac:chgData name="azad sandhu" userId="e676df5ec9f58821" providerId="LiveId" clId="{292AFDB1-1D4C-4ED3-B7A3-0A6A2025D0EE}" dt="2025-06-07T22:05:06.529" v="1909" actId="26606"/>
          <ac:spMkLst>
            <pc:docMk/>
            <pc:sldMk cId="774295320" sldId="396"/>
            <ac:spMk id="23" creationId="{01C7B46D-2FEF-4FAA-915B-8B21A66BB647}"/>
          </ac:spMkLst>
        </pc:spChg>
        <pc:spChg chg="add del">
          <ac:chgData name="azad sandhu" userId="e676df5ec9f58821" providerId="LiveId" clId="{292AFDB1-1D4C-4ED3-B7A3-0A6A2025D0EE}" dt="2025-06-07T22:05:08.398" v="1911" actId="26606"/>
          <ac:spMkLst>
            <pc:docMk/>
            <pc:sldMk cId="774295320" sldId="396"/>
            <ac:spMk id="25" creationId="{AA3CC463-F933-4AC4-86E1-5AC14B0C3163}"/>
          </ac:spMkLst>
        </pc:spChg>
        <pc:spChg chg="add del">
          <ac:chgData name="azad sandhu" userId="e676df5ec9f58821" providerId="LiveId" clId="{292AFDB1-1D4C-4ED3-B7A3-0A6A2025D0EE}" dt="2025-06-07T22:05:08.398" v="1911" actId="26606"/>
          <ac:spMkLst>
            <pc:docMk/>
            <pc:sldMk cId="774295320" sldId="396"/>
            <ac:spMk id="26" creationId="{6025D2DB-A12A-44DB-B00E-F4D622329EDD}"/>
          </ac:spMkLst>
        </pc:spChg>
        <pc:spChg chg="add del">
          <ac:chgData name="azad sandhu" userId="e676df5ec9f58821" providerId="LiveId" clId="{292AFDB1-1D4C-4ED3-B7A3-0A6A2025D0EE}" dt="2025-06-07T22:05:08.398" v="1911" actId="26606"/>
          <ac:spMkLst>
            <pc:docMk/>
            <pc:sldMk cId="774295320" sldId="396"/>
            <ac:spMk id="27" creationId="{CE7E7877-F64E-4EEA-B778-138031EFF874}"/>
          </ac:spMkLst>
        </pc:spChg>
        <pc:spChg chg="add del">
          <ac:chgData name="azad sandhu" userId="e676df5ec9f58821" providerId="LiveId" clId="{292AFDB1-1D4C-4ED3-B7A3-0A6A2025D0EE}" dt="2025-06-07T22:05:08.398" v="1911" actId="26606"/>
          <ac:spMkLst>
            <pc:docMk/>
            <pc:sldMk cId="774295320" sldId="396"/>
            <ac:spMk id="28" creationId="{7DD6C4F3-70FD-4F13-919C-702EE4886499}"/>
          </ac:spMkLst>
        </pc:spChg>
        <pc:spChg chg="add">
          <ac:chgData name="azad sandhu" userId="e676df5ec9f58821" providerId="LiveId" clId="{292AFDB1-1D4C-4ED3-B7A3-0A6A2025D0EE}" dt="2025-06-07T22:05:08.412" v="1912" actId="26606"/>
          <ac:spMkLst>
            <pc:docMk/>
            <pc:sldMk cId="774295320" sldId="396"/>
            <ac:spMk id="30" creationId="{9527FCEA-6143-4C5E-8C45-8AC9237ADE89}"/>
          </ac:spMkLst>
        </pc:spChg>
        <pc:spChg chg="add">
          <ac:chgData name="azad sandhu" userId="e676df5ec9f58821" providerId="LiveId" clId="{292AFDB1-1D4C-4ED3-B7A3-0A6A2025D0EE}" dt="2025-06-07T22:05:08.412" v="1912" actId="26606"/>
          <ac:spMkLst>
            <pc:docMk/>
            <pc:sldMk cId="774295320" sldId="396"/>
            <ac:spMk id="31" creationId="{1A9F23AD-7A55-49F3-A3EC-743F47F36B0E}"/>
          </ac:spMkLst>
        </pc:spChg>
        <pc:spChg chg="add">
          <ac:chgData name="azad sandhu" userId="e676df5ec9f58821" providerId="LiveId" clId="{292AFDB1-1D4C-4ED3-B7A3-0A6A2025D0EE}" dt="2025-06-07T22:05:08.412" v="1912" actId="26606"/>
          <ac:spMkLst>
            <pc:docMk/>
            <pc:sldMk cId="774295320" sldId="396"/>
            <ac:spMk id="32" creationId="{D7D9F91F-72C9-4DB9-ABD0-A8180D8262D5}"/>
          </ac:spMkLst>
        </pc:spChg>
        <pc:spChg chg="add">
          <ac:chgData name="azad sandhu" userId="e676df5ec9f58821" providerId="LiveId" clId="{292AFDB1-1D4C-4ED3-B7A3-0A6A2025D0EE}" dt="2025-06-07T22:05:08.412" v="1912" actId="26606"/>
          <ac:spMkLst>
            <pc:docMk/>
            <pc:sldMk cId="774295320" sldId="396"/>
            <ac:spMk id="33" creationId="{BE016956-CE9F-4946-8834-A8BC3529D0F6}"/>
          </ac:spMkLst>
        </pc:spChg>
        <pc:picChg chg="add mod">
          <ac:chgData name="azad sandhu" userId="e676df5ec9f58821" providerId="LiveId" clId="{292AFDB1-1D4C-4ED3-B7A3-0A6A2025D0EE}" dt="2025-06-07T22:05:08.412" v="1912" actId="26606"/>
          <ac:picMkLst>
            <pc:docMk/>
            <pc:sldMk cId="774295320" sldId="396"/>
            <ac:picMk id="3" creationId="{FE84C7DA-7D3B-1514-641A-E298871F367F}"/>
          </ac:picMkLst>
        </pc:picChg>
        <pc:picChg chg="add mod ord">
          <ac:chgData name="azad sandhu" userId="e676df5ec9f58821" providerId="LiveId" clId="{292AFDB1-1D4C-4ED3-B7A3-0A6A2025D0EE}" dt="2025-06-07T22:05:08.412" v="1912" actId="26606"/>
          <ac:picMkLst>
            <pc:docMk/>
            <pc:sldMk cId="774295320" sldId="396"/>
            <ac:picMk id="4" creationId="{8E59F85B-A0E2-B2BA-2073-62D4FAA798E5}"/>
          </ac:picMkLst>
        </pc:picChg>
        <pc:picChg chg="add mod">
          <ac:chgData name="azad sandhu" userId="e676df5ec9f58821" providerId="LiveId" clId="{292AFDB1-1D4C-4ED3-B7A3-0A6A2025D0EE}" dt="2025-06-07T22:05:08.412" v="1912" actId="26606"/>
          <ac:picMkLst>
            <pc:docMk/>
            <pc:sldMk cId="774295320" sldId="396"/>
            <ac:picMk id="5" creationId="{36A791E7-BADC-80B3-41E0-59A27DB4DBD8}"/>
          </ac:picMkLst>
        </pc:picChg>
      </pc:sldChg>
      <pc:sldMasterChg chg="addSp delSp modSp mod delSldLayout modSldLayout">
        <pc:chgData name="azad sandhu" userId="e676df5ec9f58821" providerId="LiveId" clId="{292AFDB1-1D4C-4ED3-B7A3-0A6A2025D0EE}" dt="2025-06-07T14:28:50.395" v="991" actId="20577"/>
        <pc:sldMasterMkLst>
          <pc:docMk/>
          <pc:sldMasterMk cId="3597948155" sldId="2147483728"/>
        </pc:sldMasterMkLst>
        <pc:spChg chg="mod">
          <ac:chgData name="azad sandhu" userId="e676df5ec9f58821" providerId="LiveId" clId="{292AFDB1-1D4C-4ED3-B7A3-0A6A2025D0EE}" dt="2025-06-07T13:53:45.928" v="889" actId="1076"/>
          <ac:spMkLst>
            <pc:docMk/>
            <pc:sldMasterMk cId="3597948155" sldId="2147483728"/>
            <ac:spMk id="5" creationId="{19155C58-7DDF-4CD4-96AD-F9CC844D84CC}"/>
          </ac:spMkLst>
        </pc:spChg>
        <pc:spChg chg="del mod">
          <ac:chgData name="azad sandhu" userId="e676df5ec9f58821" providerId="LiveId" clId="{292AFDB1-1D4C-4ED3-B7A3-0A6A2025D0EE}" dt="2025-06-07T13:51:55.455" v="879" actId="478"/>
          <ac:spMkLst>
            <pc:docMk/>
            <pc:sldMasterMk cId="3597948155" sldId="2147483728"/>
            <ac:spMk id="8" creationId="{CCF2F3BB-127D-44BC-A8EF-A8BB5F5911CA}"/>
          </ac:spMkLst>
        </pc:spChg>
        <pc:spChg chg="del mod topLvl">
          <ac:chgData name="azad sandhu" userId="e676df5ec9f58821" providerId="LiveId" clId="{292AFDB1-1D4C-4ED3-B7A3-0A6A2025D0EE}" dt="2025-06-07T13:51:47.880" v="875" actId="478"/>
          <ac:spMkLst>
            <pc:docMk/>
            <pc:sldMasterMk cId="3597948155" sldId="2147483728"/>
            <ac:spMk id="9" creationId="{F6FC0FD2-4638-A73E-C9F9-35DDA047C627}"/>
          </ac:spMkLst>
        </pc:spChg>
        <pc:spChg chg="del mod">
          <ac:chgData name="azad sandhu" userId="e676df5ec9f58821" providerId="LiveId" clId="{292AFDB1-1D4C-4ED3-B7A3-0A6A2025D0EE}" dt="2025-06-07T13:51:52.645" v="877" actId="478"/>
          <ac:spMkLst>
            <pc:docMk/>
            <pc:sldMasterMk cId="3597948155" sldId="2147483728"/>
            <ac:spMk id="10" creationId="{010D1F30-F118-4A1F-A48F-7E5706959F64}"/>
          </ac:spMkLst>
        </pc:spChg>
        <pc:spChg chg="del mod topLvl">
          <ac:chgData name="azad sandhu" userId="e676df5ec9f58821" providerId="LiveId" clId="{292AFDB1-1D4C-4ED3-B7A3-0A6A2025D0EE}" dt="2025-06-07T13:51:42.039" v="873" actId="478"/>
          <ac:spMkLst>
            <pc:docMk/>
            <pc:sldMasterMk cId="3597948155" sldId="2147483728"/>
            <ac:spMk id="11" creationId="{899ED2BD-B9B6-4596-DB73-861D6ADCCE5F}"/>
          </ac:spMkLst>
        </pc:spChg>
        <pc:spChg chg="add del mod">
          <ac:chgData name="azad sandhu" userId="e676df5ec9f58821" providerId="LiveId" clId="{292AFDB1-1D4C-4ED3-B7A3-0A6A2025D0EE}" dt="2025-06-07T13:48:59.709" v="870" actId="478"/>
          <ac:spMkLst>
            <pc:docMk/>
            <pc:sldMasterMk cId="3597948155" sldId="2147483728"/>
            <ac:spMk id="12" creationId="{D4A7EF8A-3959-A349-4EC5-097FCB495E10}"/>
          </ac:spMkLst>
        </pc:spChg>
        <pc:spChg chg="add mod">
          <ac:chgData name="azad sandhu" userId="e676df5ec9f58821" providerId="LiveId" clId="{292AFDB1-1D4C-4ED3-B7A3-0A6A2025D0EE}" dt="2025-06-07T13:44:45.806" v="839" actId="767"/>
          <ac:spMkLst>
            <pc:docMk/>
            <pc:sldMasterMk cId="3597948155" sldId="2147483728"/>
            <ac:spMk id="13" creationId="{FD84FE9C-2C4C-8C0C-5615-47D2A287EDD1}"/>
          </ac:spMkLst>
        </pc:spChg>
        <pc:grpChg chg="del mod">
          <ac:chgData name="azad sandhu" userId="e676df5ec9f58821" providerId="LiveId" clId="{292AFDB1-1D4C-4ED3-B7A3-0A6A2025D0EE}" dt="2025-06-07T13:51:42.039" v="873" actId="478"/>
          <ac:grpSpMkLst>
            <pc:docMk/>
            <pc:sldMasterMk cId="3597948155" sldId="2147483728"/>
            <ac:grpSpMk id="7" creationId="{9E8DBF93-D603-D808-A70E-4FA75C281852}"/>
          </ac:grpSpMkLst>
        </pc:grpChg>
        <pc:sldLayoutChg chg="addSp delSp modSp mod">
          <pc:chgData name="azad sandhu" userId="e676df5ec9f58821" providerId="LiveId" clId="{292AFDB1-1D4C-4ED3-B7A3-0A6A2025D0EE}" dt="2025-06-07T14:27:41.484" v="984" actId="1076"/>
          <pc:sldLayoutMkLst>
            <pc:docMk/>
            <pc:sldMasterMk cId="3597948155" sldId="2147483728"/>
            <pc:sldLayoutMk cId="2646127245" sldId="2147483730"/>
          </pc:sldLayoutMkLst>
          <pc:spChg chg="mod">
            <ac:chgData name="azad sandhu" userId="e676df5ec9f58821" providerId="LiveId" clId="{292AFDB1-1D4C-4ED3-B7A3-0A6A2025D0EE}" dt="2025-06-07T14:27:41.484" v="984" actId="1076"/>
            <ac:spMkLst>
              <pc:docMk/>
              <pc:sldMasterMk cId="3597948155" sldId="2147483728"/>
              <pc:sldLayoutMk cId="2646127245" sldId="2147483730"/>
              <ac:spMk id="5" creationId="{92817DCF-881F-4956-81AE-A6D27A88F4B6}"/>
            </ac:spMkLst>
          </pc:spChg>
          <pc:spChg chg="add mod">
            <ac:chgData name="azad sandhu" userId="e676df5ec9f58821" providerId="LiveId" clId="{292AFDB1-1D4C-4ED3-B7A3-0A6A2025D0EE}" dt="2025-06-07T13:38:09.986" v="772" actId="767"/>
            <ac:spMkLst>
              <pc:docMk/>
              <pc:sldMasterMk cId="3597948155" sldId="2147483728"/>
              <pc:sldLayoutMk cId="2646127245" sldId="2147483730"/>
              <ac:spMk id="7" creationId="{649DAA10-DDDD-DC19-56CD-963BD738885A}"/>
            </ac:spMkLst>
          </pc:spChg>
          <pc:spChg chg="add del mod">
            <ac:chgData name="azad sandhu" userId="e676df5ec9f58821" providerId="LiveId" clId="{292AFDB1-1D4C-4ED3-B7A3-0A6A2025D0EE}" dt="2025-06-07T13:51:09.556" v="871" actId="478"/>
            <ac:spMkLst>
              <pc:docMk/>
              <pc:sldMasterMk cId="3597948155" sldId="2147483728"/>
              <pc:sldLayoutMk cId="2646127245" sldId="2147483730"/>
              <ac:spMk id="8" creationId="{35412945-ACAF-13D1-815F-A7229F31A982}"/>
            </ac:spMkLst>
          </pc:spChg>
        </pc:sldLayoutChg>
        <pc:sldLayoutChg chg="modSp mod">
          <pc:chgData name="azad sandhu" userId="e676df5ec9f58821" providerId="LiveId" clId="{292AFDB1-1D4C-4ED3-B7A3-0A6A2025D0EE}" dt="2025-06-07T14:28:50.395" v="991" actId="20577"/>
          <pc:sldLayoutMkLst>
            <pc:docMk/>
            <pc:sldMasterMk cId="3597948155" sldId="2147483728"/>
            <pc:sldLayoutMk cId="2733518022" sldId="2147483739"/>
          </pc:sldLayoutMkLst>
          <pc:spChg chg="mod">
            <ac:chgData name="azad sandhu" userId="e676df5ec9f58821" providerId="LiveId" clId="{292AFDB1-1D4C-4ED3-B7A3-0A6A2025D0EE}" dt="2025-06-07T14:28:50.395" v="991" actId="20577"/>
            <ac:spMkLst>
              <pc:docMk/>
              <pc:sldMasterMk cId="3597948155" sldId="2147483728"/>
              <pc:sldLayoutMk cId="2733518022" sldId="2147483739"/>
              <ac:spMk id="5" creationId="{47A70300-3853-4FB4-A084-CF6E5CF2BDEB}"/>
            </ac:spMkLst>
          </pc:spChg>
        </pc:sldLayoutChg>
        <pc:sldLayoutChg chg="modSp mod">
          <pc:chgData name="azad sandhu" userId="e676df5ec9f58821" providerId="LiveId" clId="{292AFDB1-1D4C-4ED3-B7A3-0A6A2025D0EE}" dt="2025-06-07T14:28:30.998" v="989" actId="1076"/>
          <pc:sldLayoutMkLst>
            <pc:docMk/>
            <pc:sldMasterMk cId="3597948155" sldId="2147483728"/>
            <pc:sldLayoutMk cId="1150550945" sldId="2147483741"/>
          </pc:sldLayoutMkLst>
          <pc:spChg chg="mod">
            <ac:chgData name="azad sandhu" userId="e676df5ec9f58821" providerId="LiveId" clId="{292AFDB1-1D4C-4ED3-B7A3-0A6A2025D0EE}" dt="2025-06-07T14:28:16.848" v="988" actId="1076"/>
            <ac:spMkLst>
              <pc:docMk/>
              <pc:sldMasterMk cId="3597948155" sldId="2147483728"/>
              <pc:sldLayoutMk cId="1150550945" sldId="2147483741"/>
              <ac:spMk id="28" creationId="{CD997F7F-035E-456B-A91D-449104462481}"/>
            </ac:spMkLst>
          </pc:spChg>
          <pc:spChg chg="mod">
            <ac:chgData name="azad sandhu" userId="e676df5ec9f58821" providerId="LiveId" clId="{292AFDB1-1D4C-4ED3-B7A3-0A6A2025D0EE}" dt="2025-06-07T14:28:30.998" v="989" actId="1076"/>
            <ac:spMkLst>
              <pc:docMk/>
              <pc:sldMasterMk cId="3597948155" sldId="2147483728"/>
              <pc:sldLayoutMk cId="1150550945" sldId="2147483741"/>
              <ac:spMk id="30" creationId="{43D0BC76-B58B-4508-A4FF-DC3D3ADB54CE}"/>
            </ac:spMkLst>
          </pc:spChg>
          <pc:spChg chg="mod">
            <ac:chgData name="azad sandhu" userId="e676df5ec9f58821" providerId="LiveId" clId="{292AFDB1-1D4C-4ED3-B7A3-0A6A2025D0EE}" dt="2025-06-07T14:28:06.160" v="985" actId="1076"/>
            <ac:spMkLst>
              <pc:docMk/>
              <pc:sldMasterMk cId="3597948155" sldId="2147483728"/>
              <pc:sldLayoutMk cId="1150550945" sldId="2147483741"/>
              <ac:spMk id="38" creationId="{6F7B3B56-B1E0-482A-BCB7-F6DFF267F460}"/>
            </ac:spMkLst>
          </pc:spChg>
        </pc:sldLayoutChg>
        <pc:sldLayoutChg chg="del">
          <pc:chgData name="azad sandhu" userId="e676df5ec9f58821" providerId="LiveId" clId="{292AFDB1-1D4C-4ED3-B7A3-0A6A2025D0EE}" dt="2025-06-07T11:14:42.135" v="436" actId="2696"/>
          <pc:sldLayoutMkLst>
            <pc:docMk/>
            <pc:sldMasterMk cId="3597948155" sldId="2147483728"/>
            <pc:sldLayoutMk cId="2476935402" sldId="2147483742"/>
          </pc:sldLayoutMkLst>
        </pc:sldLayoutChg>
        <pc:sldLayoutChg chg="del">
          <pc:chgData name="azad sandhu" userId="e676df5ec9f58821" providerId="LiveId" clId="{292AFDB1-1D4C-4ED3-B7A3-0A6A2025D0EE}" dt="2025-06-07T11:25:13.624" v="457" actId="47"/>
          <pc:sldLayoutMkLst>
            <pc:docMk/>
            <pc:sldMasterMk cId="3597948155" sldId="2147483728"/>
            <pc:sldLayoutMk cId="73403811" sldId="2147483743"/>
          </pc:sldLayoutMkLst>
        </pc:sldLayoutChg>
        <pc:sldLayoutChg chg="del">
          <pc:chgData name="azad sandhu" userId="e676df5ec9f58821" providerId="LiveId" clId="{292AFDB1-1D4C-4ED3-B7A3-0A6A2025D0EE}" dt="2025-06-07T11:25:15.177" v="458" actId="47"/>
          <pc:sldLayoutMkLst>
            <pc:docMk/>
            <pc:sldMasterMk cId="3597948155" sldId="2147483728"/>
            <pc:sldLayoutMk cId="925255793" sldId="2147483744"/>
          </pc:sldLayoutMkLst>
        </pc:sldLayoutChg>
        <pc:sldLayoutChg chg="del">
          <pc:chgData name="azad sandhu" userId="e676df5ec9f58821" providerId="LiveId" clId="{292AFDB1-1D4C-4ED3-B7A3-0A6A2025D0EE}" dt="2025-06-07T11:25:15.978" v="459" actId="47"/>
          <pc:sldLayoutMkLst>
            <pc:docMk/>
            <pc:sldMasterMk cId="3597948155" sldId="2147483728"/>
            <pc:sldLayoutMk cId="2669998356" sldId="2147483745"/>
          </pc:sldLayoutMkLst>
        </pc:sldLayoutChg>
        <pc:sldLayoutChg chg="del">
          <pc:chgData name="azad sandhu" userId="e676df5ec9f58821" providerId="LiveId" clId="{292AFDB1-1D4C-4ED3-B7A3-0A6A2025D0EE}" dt="2025-06-07T11:25:17.350" v="460" actId="47"/>
          <pc:sldLayoutMkLst>
            <pc:docMk/>
            <pc:sldMasterMk cId="3597948155" sldId="2147483728"/>
            <pc:sldLayoutMk cId="964217010" sldId="2147483746"/>
          </pc:sldLayoutMkLst>
        </pc:sldLayoutChg>
        <pc:sldLayoutChg chg="del">
          <pc:chgData name="azad sandhu" userId="e676df5ec9f58821" providerId="LiveId" clId="{292AFDB1-1D4C-4ED3-B7A3-0A6A2025D0EE}" dt="2025-06-07T11:25:19.046" v="461" actId="47"/>
          <pc:sldLayoutMkLst>
            <pc:docMk/>
            <pc:sldMasterMk cId="3597948155" sldId="2147483728"/>
            <pc:sldLayoutMk cId="532345452" sldId="2147483747"/>
          </pc:sldLayoutMkLst>
        </pc:sldLayoutChg>
        <pc:sldLayoutChg chg="del">
          <pc:chgData name="azad sandhu" userId="e676df5ec9f58821" providerId="LiveId" clId="{292AFDB1-1D4C-4ED3-B7A3-0A6A2025D0EE}" dt="2025-06-07T11:25:20.210" v="462" actId="47"/>
          <pc:sldLayoutMkLst>
            <pc:docMk/>
            <pc:sldMasterMk cId="3597948155" sldId="2147483728"/>
            <pc:sldLayoutMk cId="913399155" sldId="2147483748"/>
          </pc:sldLayoutMkLst>
        </pc:sldLayoutChg>
        <pc:sldLayoutChg chg="del">
          <pc:chgData name="azad sandhu" userId="e676df5ec9f58821" providerId="LiveId" clId="{292AFDB1-1D4C-4ED3-B7A3-0A6A2025D0EE}" dt="2025-06-07T11:25:20.923" v="463" actId="47"/>
          <pc:sldLayoutMkLst>
            <pc:docMk/>
            <pc:sldMasterMk cId="3597948155" sldId="2147483728"/>
            <pc:sldLayoutMk cId="2580044048" sldId="2147483749"/>
          </pc:sldLayoutMkLst>
        </pc:sldLayoutChg>
        <pc:sldLayoutChg chg="del">
          <pc:chgData name="azad sandhu" userId="e676df5ec9f58821" providerId="LiveId" clId="{292AFDB1-1D4C-4ED3-B7A3-0A6A2025D0EE}" dt="2025-06-07T11:25:21.601" v="464" actId="47"/>
          <pc:sldLayoutMkLst>
            <pc:docMk/>
            <pc:sldMasterMk cId="3597948155" sldId="2147483728"/>
            <pc:sldLayoutMk cId="612383702" sldId="2147483750"/>
          </pc:sldLayoutMkLst>
        </pc:sldLayoutChg>
        <pc:sldLayoutChg chg="del">
          <pc:chgData name="azad sandhu" userId="e676df5ec9f58821" providerId="LiveId" clId="{292AFDB1-1D4C-4ED3-B7A3-0A6A2025D0EE}" dt="2025-06-07T11:25:22.407" v="465" actId="47"/>
          <pc:sldLayoutMkLst>
            <pc:docMk/>
            <pc:sldMasterMk cId="3597948155" sldId="2147483728"/>
            <pc:sldLayoutMk cId="1460897257" sldId="2147483751"/>
          </pc:sldLayoutMkLst>
        </pc:sldLayoutChg>
        <pc:sldLayoutChg chg="modSp mod">
          <pc:chgData name="azad sandhu" userId="e676df5ec9f58821" providerId="LiveId" clId="{292AFDB1-1D4C-4ED3-B7A3-0A6A2025D0EE}" dt="2025-06-07T13:26:34.426" v="633" actId="688"/>
          <pc:sldLayoutMkLst>
            <pc:docMk/>
            <pc:sldMasterMk cId="3597948155" sldId="2147483728"/>
            <pc:sldLayoutMk cId="2111493421" sldId="2147483752"/>
          </pc:sldLayoutMkLst>
          <pc:spChg chg="mod">
            <ac:chgData name="azad sandhu" userId="e676df5ec9f58821" providerId="LiveId" clId="{292AFDB1-1D4C-4ED3-B7A3-0A6A2025D0EE}" dt="2025-06-07T13:26:34.426" v="633" actId="688"/>
            <ac:spMkLst>
              <pc:docMk/>
              <pc:sldMasterMk cId="3597948155" sldId="2147483728"/>
              <pc:sldLayoutMk cId="2111493421" sldId="2147483752"/>
              <ac:spMk id="3" creationId="{BFCF6B08-1984-4F7C-9F6E-A4F47BDBA215}"/>
            </ac:spMkLst>
          </pc:spChg>
          <pc:spChg chg="mod">
            <ac:chgData name="azad sandhu" userId="e676df5ec9f58821" providerId="LiveId" clId="{292AFDB1-1D4C-4ED3-B7A3-0A6A2025D0EE}" dt="2025-06-07T13:22:04.993" v="609" actId="1076"/>
            <ac:spMkLst>
              <pc:docMk/>
              <pc:sldMasterMk cId="3597948155" sldId="2147483728"/>
              <pc:sldLayoutMk cId="2111493421" sldId="2147483752"/>
              <ac:spMk id="9" creationId="{DA2D2C88-FFBE-4F25-871F-68A09C5F530F}"/>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457BDD2-FD8F-DB97-3B52-B87D6F3C20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9B646F6-9457-BD67-7C83-65FAA5E751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49A72A-4651-45C7-9E42-35BFFD46D92F}" type="datetimeFigureOut">
              <a:rPr lang="en-US" smtClean="0"/>
              <a:t>8/25/2025</a:t>
            </a:fld>
            <a:endParaRPr lang="en-US" dirty="0"/>
          </a:p>
        </p:txBody>
      </p:sp>
      <p:sp>
        <p:nvSpPr>
          <p:cNvPr id="5" name="Slide Number Placeholder 4">
            <a:extLst>
              <a:ext uri="{FF2B5EF4-FFF2-40B4-BE49-F238E27FC236}">
                <a16:creationId xmlns:a16="http://schemas.microsoft.com/office/drawing/2014/main" id="{8C8C8EAA-C094-412A-F8A7-2165B600C3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D88172-A614-444B-9E98-71B10C8CDE5C}" type="slidenum">
              <a:rPr lang="en-US" smtClean="0"/>
              <a:t>‹#›</a:t>
            </a:fld>
            <a:endParaRPr lang="en-US" dirty="0"/>
          </a:p>
        </p:txBody>
      </p:sp>
      <p:sp>
        <p:nvSpPr>
          <p:cNvPr id="6" name="Footer Placeholder 5">
            <a:extLst>
              <a:ext uri="{FF2B5EF4-FFF2-40B4-BE49-F238E27FC236}">
                <a16:creationId xmlns:a16="http://schemas.microsoft.com/office/drawing/2014/main" id="{39563746-F8CD-E009-15E2-87C07A3300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80558059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49352-39CB-486C-AEA5-5D17795DD0C7}" type="datetimeFigureOut">
              <a:rPr lang="en-US" smtClean="0"/>
              <a:t>8/24/2025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Soulmate Events</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6F85-6220-421D-9203-84F526C4C605}" type="slidenum">
              <a:rPr lang="en-US" smtClean="0"/>
              <a:t>‹#›</a:t>
            </a:fld>
            <a:endParaRPr lang="en-US" dirty="0"/>
          </a:p>
        </p:txBody>
      </p:sp>
    </p:spTree>
    <p:extLst>
      <p:ext uri="{BB962C8B-B14F-4D97-AF65-F5344CB8AC3E}">
        <p14:creationId xmlns:p14="http://schemas.microsoft.com/office/powerpoint/2010/main" val="2510255138"/>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Soulmate Entertainment Company extends a warm welcome to you. As a proud vendor at Noor Mahal, we strive to provide exceptional entertainment services tailored to your needs. From captivating performances to unforgettable events, our commitment is to deliver excellence and create memorable experiences for all our clients.</a:t>
            </a:r>
          </a:p>
        </p:txBody>
      </p:sp>
      <p:sp>
        <p:nvSpPr>
          <p:cNvPr id="4" name="Footer Placeholder 3"/>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1577069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Creating an enchanting evening wedding involves several elements. Lighting is crucial; consider using fairy lights, lanterns, and candles to create a magical atmosphere. Choose elegant decor that complements the nighttime setting, such as deep colors and lush fabrics. Finally, plan for comfortable seating and heating options to ensure guests remain cozy throughout the event.</a:t>
            </a:r>
          </a:p>
        </p:txBody>
      </p:sp>
      <p:sp>
        <p:nvSpPr>
          <p:cNvPr id="4" name="Footer Placeholder 3"/>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624069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Cold pyros create dazzling sparkles without the heat, enhancing any grand entrance. Flower showers add a romantic, whimsical touch, perfect for capturing unforgettable moments. Low fog spreads a mystical ambiance, making first dances dreamlike. Fireworks can be the grand finale, illuminating the night sky and leaving guests in awe.</a:t>
            </a:r>
          </a:p>
        </p:txBody>
      </p:sp>
      <p:sp>
        <p:nvSpPr>
          <p:cNvPr id="4" name="Footer Placeholder 3"/>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4073877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1539993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Barat Setup DJ on Wheels provides a mobile DJ experience, ensuring lively music throughout the procession. A Vintage Car adds a touch of elegance and nostalgia, making the event memorable. The Barat Band, with traditional instruments, brings vibrant energy and festive ambiance, enhancing the celebratory spirit of the wedding procession.</a:t>
            </a:r>
          </a:p>
        </p:txBody>
      </p:sp>
      <p:sp>
        <p:nvSpPr>
          <p:cNvPr id="4" name="Footer Placeholder 3"/>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227190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31816-AF2F-1242-F46B-D491A845E8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7A44CE-7EA8-1458-D688-33AE22854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7EC9CE-4E9C-5EDC-E164-36D0F5B6DCF2}"/>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87408D91-04F1-0933-5D0A-3CDD285DDB9B}"/>
              </a:ext>
            </a:extLst>
          </p:cNvPr>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14771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Haldi Ceremony is an important ritual that takes place before the wedding, signifying the start of the celebrations. The application of turmeric, known for its purifying properties, is believed to bring good luck and enhance the glow of the bride and groom. It is a lively event filled with laughter, music, and the love of family and friends.</a:t>
            </a:r>
          </a:p>
        </p:txBody>
      </p:sp>
      <p:sp>
        <p:nvSpPr>
          <p:cNvPr id="5" name="Footer Placeholder 4">
            <a:extLst>
              <a:ext uri="{FF2B5EF4-FFF2-40B4-BE49-F238E27FC236}">
                <a16:creationId xmlns:a16="http://schemas.microsoft.com/office/drawing/2014/main" id="{23D63FC9-329C-174D-7075-AF9C81612E73}"/>
              </a:ext>
            </a:extLst>
          </p:cNvPr>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1079785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Day Haldi setup is a crucial part of wedding preparations. It includes a sound system to ensure the event is lively and enjoyable with music and announcements. Additionally, a flex floor is installed to provide a comfortable and aesthetically pleasing area for guests to sit and participate in the rituals. Together, these elements create a joyful and memorable atmosphere for the Haldi ceremony.</a:t>
            </a:r>
          </a:p>
        </p:txBody>
      </p:sp>
      <p:sp>
        <p:nvSpPr>
          <p:cNvPr id="5" name="Footer Placeholder 4">
            <a:extLst>
              <a:ext uri="{FF2B5EF4-FFF2-40B4-BE49-F238E27FC236}">
                <a16:creationId xmlns:a16="http://schemas.microsoft.com/office/drawing/2014/main" id="{7F8A7AA5-CE36-1F36-032C-5C4C09647108}"/>
              </a:ext>
            </a:extLst>
          </p:cNvPr>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2699774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your event unforgettable with special effects like Color Guns and Color Shots, which add vibrant bursts of color. Helium Balloons and Bubble Machines create a whimsical atmosphere. An ATB Bike adds a sporty touch, while a Confetti Shower and Flower Shower provide a magical ending, showering guests with joy and beauty.</a:t>
            </a:r>
          </a:p>
        </p:txBody>
      </p:sp>
      <p:sp>
        <p:nvSpPr>
          <p:cNvPr id="5" name="Footer Placeholder 4">
            <a:extLst>
              <a:ext uri="{FF2B5EF4-FFF2-40B4-BE49-F238E27FC236}">
                <a16:creationId xmlns:a16="http://schemas.microsoft.com/office/drawing/2014/main" id="{C7879591-D4EB-6055-7C83-79A192BC1AE7}"/>
              </a:ext>
            </a:extLst>
          </p:cNvPr>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3381600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cocktail sound setup ensures clear and pleasant audio for events. First, choose appropriate speakers that balance volume and clarity. Second, use a mixer to control audio levels and integrate various sound sources. Finally, position speakers strategically to avoid feedback and ensure even sound distribution.</a:t>
            </a:r>
          </a:p>
        </p:txBody>
      </p:sp>
      <p:sp>
        <p:nvSpPr>
          <p:cNvPr id="4" name="Footer Placeholder 3"/>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1070947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special effects in cocktails, various machines and devices can be used to create an unforgettable experience. Sparkle machines add glittering effects, while low fog machines create a mystical ambiance. Pyro guns can be used for dramatic flair, and bubble machines add a playful touch. Laser lights create stunning visuals, and confetti showers add a celebratory feel to any cocktail event.</a:t>
            </a:r>
          </a:p>
        </p:txBody>
      </p:sp>
      <p:sp>
        <p:nvSpPr>
          <p:cNvPr id="5" name="Footer Placeholder 4">
            <a:extLst>
              <a:ext uri="{FF2B5EF4-FFF2-40B4-BE49-F238E27FC236}">
                <a16:creationId xmlns:a16="http://schemas.microsoft.com/office/drawing/2014/main" id="{853E6FDF-E274-B808-46D1-D2471CA5FE26}"/>
              </a:ext>
            </a:extLst>
          </p:cNvPr>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1505010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LED screens in wedding setups has become increasingly popular. They offer a stunning visual impact, allowing for dynamic backdrops and personalized displays. LED screens can showcase live video feeds, photo slideshows, and custom graphics, enhancing the overall ambiance. They are versatile, easy to set up, and can be adapted to fit various themes and styles, making them a perfect addition to modern weddings.</a:t>
            </a:r>
          </a:p>
        </p:txBody>
      </p:sp>
      <p:sp>
        <p:nvSpPr>
          <p:cNvPr id="5" name="Footer Placeholder 4">
            <a:extLst>
              <a:ext uri="{FF2B5EF4-FFF2-40B4-BE49-F238E27FC236}">
                <a16:creationId xmlns:a16="http://schemas.microsoft.com/office/drawing/2014/main" id="{12A8E851-7DD9-49C8-2461-C2CC8CFD0D87}"/>
              </a:ext>
            </a:extLst>
          </p:cNvPr>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2196145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perfect wedding day relies on a flawless sound setup. Utilizing a flex floor allows for customizable and adaptable speaker placements, ensuring optimal sound quality throughout the venue. Key components include high-quality microphones, strategically placed speakers, and skilled sound technicians to manage audio levels, ensuring every word and note is heard clearly by guests.</a:t>
            </a:r>
          </a:p>
        </p:txBody>
      </p:sp>
      <p:sp>
        <p:nvSpPr>
          <p:cNvPr id="5" name="Footer Placeholder 4">
            <a:extLst>
              <a:ext uri="{FF2B5EF4-FFF2-40B4-BE49-F238E27FC236}">
                <a16:creationId xmlns:a16="http://schemas.microsoft.com/office/drawing/2014/main" id="{41759556-E3E5-C352-D61E-CA20912DACF4}"/>
              </a:ext>
            </a:extLst>
          </p:cNvPr>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4013890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Flower showers create a magical atmosphere for events, adding a touch of elegance and beauty. Color shots, often seen in festivals and celebrations, bring vibrant energy and excitement. Both effects are ideal for weddings, festivals, and grand openings, providing unforgettable visual experiences that captivate audiences.</a:t>
            </a:r>
          </a:p>
        </p:txBody>
      </p:sp>
      <p:sp>
        <p:nvSpPr>
          <p:cNvPr id="4" name="Footer Placeholder 3"/>
          <p:cNvSpPr>
            <a:spLocks noGrp="1"/>
          </p:cNvSpPr>
          <p:nvPr>
            <p:ph type="ftr" sz="quarter" idx="4"/>
          </p:nvPr>
        </p:nvSpPr>
        <p:spPr/>
        <p:txBody>
          <a:bodyPr/>
          <a:lstStyle/>
          <a:p>
            <a:r>
              <a:rPr lang="en-US"/>
              <a:t>Soulmate Events</a:t>
            </a:r>
            <a:endParaRPr lang="en-US" dirty="0"/>
          </a:p>
        </p:txBody>
      </p:sp>
    </p:spTree>
    <p:extLst>
      <p:ext uri="{BB962C8B-B14F-4D97-AF65-F5344CB8AC3E}">
        <p14:creationId xmlns:p14="http://schemas.microsoft.com/office/powerpoint/2010/main" val="229374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2759958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1350737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2733518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9266C16-8EA6-D555-3ADA-1DE204938A28}"/>
              </a:ext>
            </a:extLst>
          </p:cNvPr>
          <p:cNvSpPr>
            <a:spLocks noGrp="1"/>
          </p:cNvSpPr>
          <p:nvPr>
            <p:ph type="title" hasCustomPrompt="1"/>
          </p:nvPr>
        </p:nvSpPr>
        <p:spPr>
          <a:xfrm>
            <a:off x="6518562" y="366777"/>
            <a:ext cx="5216238" cy="3382263"/>
          </a:xfrm>
        </p:spPr>
        <p:txBody>
          <a:bodyPr/>
          <a:lstStyle/>
          <a:p>
            <a:r>
              <a:rPr lang="en-US" dirty="0" err="1"/>
              <a:t>ClMasterick</a:t>
            </a:r>
            <a:r>
              <a:rPr lang="en-US" dirty="0"/>
              <a:t> to edit title style</a:t>
            </a:r>
          </a:p>
        </p:txBody>
      </p:sp>
      <p:sp>
        <p:nvSpPr>
          <p:cNvPr id="9" name="Picture Placeholder 8">
            <a:extLst>
              <a:ext uri="{FF2B5EF4-FFF2-40B4-BE49-F238E27FC236}">
                <a16:creationId xmlns:a16="http://schemas.microsoft.com/office/drawing/2014/main" id="{DA2D2C88-FFBE-4F25-871F-68A09C5F530F}"/>
              </a:ext>
            </a:extLst>
          </p:cNvPr>
          <p:cNvSpPr>
            <a:spLocks noGrp="1"/>
          </p:cNvSpPr>
          <p:nvPr>
            <p:ph type="pic" sz="quarter" idx="13"/>
          </p:nvPr>
        </p:nvSpPr>
        <p:spPr>
          <a:xfrm>
            <a:off x="0" y="0"/>
            <a:ext cx="6096000" cy="6409944"/>
          </a:xfrm>
          <a:solidFill>
            <a:schemeClr val="accent6"/>
          </a:solidFill>
        </p:spPr>
        <p:txBody>
          <a:bodyPr tIns="274320" anchor="t" anchorCtr="0">
            <a:normAutofit/>
          </a:bodyPr>
          <a:lstStyle>
            <a:lvl1pPr marL="0" indent="0" algn="ctr">
              <a:buNone/>
              <a:defRPr sz="1600"/>
            </a:lvl1pPr>
          </a:lstStyle>
          <a:p>
            <a:r>
              <a:rPr lang="en-US" dirty="0"/>
              <a:t>Click icon to add picture</a:t>
            </a:r>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8" name="Content Placeholder 7">
            <a:extLst>
              <a:ext uri="{FF2B5EF4-FFF2-40B4-BE49-F238E27FC236}">
                <a16:creationId xmlns:a16="http://schemas.microsoft.com/office/drawing/2014/main" id="{8D0529A2-5928-42C4-B397-6AEE7520D2C9}"/>
              </a:ext>
            </a:extLst>
          </p:cNvPr>
          <p:cNvSpPr>
            <a:spLocks noGrp="1"/>
          </p:cNvSpPr>
          <p:nvPr>
            <p:ph sz="quarter" idx="14"/>
          </p:nvPr>
        </p:nvSpPr>
        <p:spPr>
          <a:xfrm>
            <a:off x="6518562" y="3923818"/>
            <a:ext cx="5216239" cy="2349660"/>
          </a:xfrm>
        </p:spPr>
        <p:txBody>
          <a:bodyPr tIns="91440">
            <a:noAutofit/>
          </a:bodyPr>
          <a:lstStyle>
            <a:lvl1pPr>
              <a:buNone/>
              <a:defRPr sz="2000">
                <a:solidFill>
                  <a:schemeClr val="tx1"/>
                </a:solidFill>
              </a:defRPr>
            </a:lvl1pPr>
            <a:lvl2pPr marL="800100" indent="-342900">
              <a:buFont typeface="Arial" panose="020B0604020202020204" pitchFamily="34" charset="0"/>
              <a:buChar char="•"/>
              <a:defRPr sz="2000"/>
            </a:lvl2pPr>
            <a:lvl3pPr>
              <a:buNone/>
              <a:defRPr sz="2000"/>
            </a:lvl3pPr>
            <a:lvl4pPr>
              <a:buNone/>
              <a:defRPr sz="2000"/>
            </a:lvl4pPr>
            <a:lvl5pPr>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111493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B5E9-9D68-FDE1-086D-30850591916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EFDA9D4E-CC50-71A2-3BE9-9B225D80F2E1}"/>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4015726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a:xfrm>
            <a:off x="0" y="6400800"/>
            <a:ext cx="3703320" cy="457200"/>
          </a:xfrm>
        </p:spPr>
        <p:txBody>
          <a:bodyPr/>
          <a:lstStyle/>
          <a:p>
            <a:endParaRPr lang="en-US" dirty="0"/>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2646127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665686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3858704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pPr/>
              <a:t>‹#›</a:t>
            </a:fld>
            <a:endParaRPr lang="en-US" dirty="0"/>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6003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166345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47970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3012271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a:xfrm>
            <a:off x="7909560" y="6409944"/>
            <a:ext cx="3703320" cy="448056"/>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a:xfrm>
            <a:off x="11667744" y="6409944"/>
            <a:ext cx="438912" cy="448056"/>
          </a:xfrm>
          <a:prstGeom prst="rect">
            <a:avLst/>
          </a:prstGeom>
        </p:spPr>
        <p:txBody>
          <a:bodyPr/>
          <a:lstStyle/>
          <a:p>
            <a:fld id="{C01389E6-C847-4AD0-B56D-D205B2EAB1EE}" type="slidenum">
              <a:rPr lang="en-US" smtClean="0"/>
              <a:pPr/>
              <a:t>‹#›</a:t>
            </a:fld>
            <a:endParaRPr lang="en-US" dirty="0"/>
          </a:p>
        </p:txBody>
      </p:sp>
    </p:spTree>
    <p:extLst>
      <p:ext uri="{BB962C8B-B14F-4D97-AF65-F5344CB8AC3E}">
        <p14:creationId xmlns:p14="http://schemas.microsoft.com/office/powerpoint/2010/main" val="13590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a:off x="0" y="6400800"/>
            <a:ext cx="4114800" cy="457200"/>
          </a:xfrm>
          <a:prstGeom prst="rect">
            <a:avLst/>
          </a:prstGeom>
        </p:spPr>
        <p:txBody>
          <a:bodyPr vert="horz" lIns="91440" tIns="45720" rIns="91440" bIns="45720" rtlCol="0" anchor="ctr"/>
          <a:lstStyle>
            <a:lvl1pPr algn="l">
              <a:defRPr sz="1400" b="1" i="0">
                <a:solidFill>
                  <a:schemeClr val="accent3">
                    <a:lumMod val="75000"/>
                  </a:schemeClr>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defRPr>
            </a:lvl1pPr>
          </a:lstStyle>
          <a:p>
            <a:endParaRPr lang="en-US" dirty="0"/>
          </a:p>
        </p:txBody>
      </p:sp>
      <p:sp>
        <p:nvSpPr>
          <p:cNvPr id="12" name="TextBox 11">
            <a:extLst>
              <a:ext uri="{FF2B5EF4-FFF2-40B4-BE49-F238E27FC236}">
                <a16:creationId xmlns:a16="http://schemas.microsoft.com/office/drawing/2014/main" id="{D4A7EF8A-3959-A349-4EC5-097FCB495E10}"/>
              </a:ext>
            </a:extLst>
          </p:cNvPr>
          <p:cNvSpPr txBox="1"/>
          <p:nvPr userDrawn="1"/>
        </p:nvSpPr>
        <p:spPr>
          <a:xfrm>
            <a:off x="5638800" y="2981325"/>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59794815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52" r:id="rId12"/>
    <p:sldLayoutId id="2147483753" r:id="rId13"/>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4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9.jpg"/><Relationship Id="rId4" Type="http://schemas.openxmlformats.org/officeDocument/2006/relationships/image" Target="../media/image68.jpg"/></Relationships>
</file>

<file path=ppt/slides/_rels/slide4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5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5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80.jp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4" name="Rectangle 93">
            <a:extLst>
              <a:ext uri="{FF2B5EF4-FFF2-40B4-BE49-F238E27FC236}">
                <a16:creationId xmlns:a16="http://schemas.microsoft.com/office/drawing/2014/main" id="{A21FCE60-ECDB-49B1-A5CA-E834A33FE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1" y="3587283"/>
            <a:ext cx="2501979" cy="4038601"/>
          </a:xfrm>
          <a:prstGeom prst="rect">
            <a:avLst/>
          </a:prstGeom>
          <a:gradFill>
            <a:gsLst>
              <a:gs pos="0">
                <a:schemeClr val="accent5">
                  <a:lumMod val="60000"/>
                  <a:lumOff val="40000"/>
                  <a:alpha val="0"/>
                </a:schemeClr>
              </a:gs>
              <a:gs pos="99000">
                <a:schemeClr val="accent2">
                  <a:alpha val="7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489" y="1757117"/>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FF85033-D02D-2A68-9350-160F3D2D0C1C}"/>
              </a:ext>
            </a:extLst>
          </p:cNvPr>
          <p:cNvSpPr>
            <a:spLocks noGrp="1"/>
          </p:cNvSpPr>
          <p:nvPr>
            <p:ph type="title"/>
          </p:nvPr>
        </p:nvSpPr>
        <p:spPr>
          <a:xfrm>
            <a:off x="681780" y="586855"/>
            <a:ext cx="3131093" cy="3507474"/>
          </a:xfrm>
        </p:spPr>
        <p:txBody>
          <a:bodyPr vert="horz" lIns="0" tIns="0" rIns="0" bIns="0" rtlCol="0" anchor="b">
            <a:normAutofit/>
          </a:bodyPr>
          <a:lstStyle/>
          <a:p>
            <a:pPr algn="r"/>
            <a:r>
              <a:rPr lang="en-US" sz="1800">
                <a:solidFill>
                  <a:schemeClr val="bg1"/>
                </a:solidFill>
              </a:rPr>
              <a:t>Welcome by Soulmate Entertainment</a:t>
            </a:r>
            <a:endParaRPr lang="en-US" sz="1800" dirty="0">
              <a:solidFill>
                <a:schemeClr val="bg1"/>
              </a:solidFill>
            </a:endParaRPr>
          </a:p>
        </p:txBody>
      </p:sp>
      <p:sp>
        <p:nvSpPr>
          <p:cNvPr id="4" name="Content Placeholder 3">
            <a:extLst>
              <a:ext uri="{FF2B5EF4-FFF2-40B4-BE49-F238E27FC236}">
                <a16:creationId xmlns:a16="http://schemas.microsoft.com/office/drawing/2014/main" id="{3335440B-BC07-64A4-71E4-8BFCB62AC5B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78695" y="833535"/>
            <a:ext cx="3222170" cy="5361991"/>
          </a:xfrm>
        </p:spPr>
        <p:txBody>
          <a:bodyPr>
            <a:normAutofit/>
          </a:bodyPr>
          <a:lstStyle/>
          <a:p>
            <a:pPr marL="0" indent="0">
              <a:spcBef>
                <a:spcPts val="2500"/>
              </a:spcBef>
              <a:buNone/>
            </a:pPr>
            <a:r>
              <a:rPr lang="en-US" sz="1400" b="1"/>
              <a:t>Warm Welcome</a:t>
            </a:r>
          </a:p>
          <a:p>
            <a:pPr marL="0" lvl="1" indent="0">
              <a:buNone/>
            </a:pPr>
            <a:r>
              <a:rPr lang="en-US" sz="1400"/>
              <a:t>Soulmate Entertainment extends a warm welcome to all our clients, ensuring a friendly and inviting atmosphere.</a:t>
            </a:r>
          </a:p>
          <a:p>
            <a:pPr marL="0" indent="0">
              <a:spcBef>
                <a:spcPts val="2500"/>
              </a:spcBef>
              <a:buNone/>
            </a:pPr>
            <a:r>
              <a:rPr lang="en-US" sz="1400" b="1"/>
              <a:t>Exceptional Services</a:t>
            </a:r>
          </a:p>
          <a:p>
            <a:pPr marL="0" lvl="1" indent="0">
              <a:buNone/>
            </a:pPr>
            <a:r>
              <a:rPr lang="en-US" sz="1400"/>
              <a:t>We strive to provide exceptional entertainment services tailored to meet the unique needs of each client.</a:t>
            </a:r>
          </a:p>
          <a:p>
            <a:pPr marL="0" indent="0">
              <a:spcBef>
                <a:spcPts val="2500"/>
              </a:spcBef>
              <a:buNone/>
            </a:pPr>
            <a:r>
              <a:rPr lang="en-US" sz="1400" b="1"/>
              <a:t>Unforgettable Events</a:t>
            </a:r>
          </a:p>
          <a:p>
            <a:pPr marL="0" lvl="1" indent="0">
              <a:buNone/>
            </a:pPr>
            <a:r>
              <a:rPr lang="en-US" sz="1400"/>
              <a:t>Our commitment is to deliver excellence and create memorable experiences through captivating performances and well-organized events.</a:t>
            </a:r>
          </a:p>
        </p:txBody>
      </p:sp>
      <p:pic>
        <p:nvPicPr>
          <p:cNvPr id="9" name="Content Placeholder 8" descr="A logo for a event">
            <a:extLst>
              <a:ext uri="{FF2B5EF4-FFF2-40B4-BE49-F238E27FC236}">
                <a16:creationId xmlns:a16="http://schemas.microsoft.com/office/drawing/2014/main" id="{80FB1DAD-8CAE-0840-8C2D-B4E34A2858A6}"/>
              </a:ext>
            </a:extLst>
          </p:cNvPr>
          <p:cNvPicPr>
            <a:picLocks noGrp="1" noChangeAspect="1"/>
          </p:cNvPicPr>
          <p:nvPr>
            <p:ph sz="half" idx="1"/>
          </p:nvPr>
        </p:nvPicPr>
        <p:blipFill>
          <a:blip r:embed="rId3"/>
          <a:srcRect r="3" b="3"/>
          <a:stretch>
            <a:fillRect/>
          </a:stretch>
        </p:blipFill>
        <p:spPr>
          <a:xfrm>
            <a:off x="8115300" y="1619250"/>
            <a:ext cx="3619500" cy="3619500"/>
          </a:xfrm>
          <a:prstGeom prst="rect">
            <a:avLst/>
          </a:prstGeom>
        </p:spPr>
      </p:pic>
    </p:spTree>
    <p:extLst>
      <p:ext uri="{BB962C8B-B14F-4D97-AF65-F5344CB8AC3E}">
        <p14:creationId xmlns:p14="http://schemas.microsoft.com/office/powerpoint/2010/main" val="38950780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9" name="Rectangle 128">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group of people standing on stairs with colorful smoke bombs&#10;&#10;AI-generated content may be incorrect.">
            <a:extLst>
              <a:ext uri="{FF2B5EF4-FFF2-40B4-BE49-F238E27FC236}">
                <a16:creationId xmlns:a16="http://schemas.microsoft.com/office/drawing/2014/main" id="{AE66D08A-F6C0-5748-57AF-B8FB129C1088}"/>
              </a:ext>
            </a:extLst>
          </p:cNvPr>
          <p:cNvPicPr>
            <a:picLocks noChangeAspect="1"/>
          </p:cNvPicPr>
          <p:nvPr/>
        </p:nvPicPr>
        <p:blipFill>
          <a:blip r:embed="rId2"/>
          <a:srcRect t="19300" r="-2" b="1041"/>
          <a:stretch>
            <a:fillRect/>
          </a:stretch>
        </p:blipFill>
        <p:spPr>
          <a:xfrm>
            <a:off x="321730" y="321732"/>
            <a:ext cx="5674897" cy="3017405"/>
          </a:xfrm>
          <a:prstGeom prst="rect">
            <a:avLst/>
          </a:prstGeom>
        </p:spPr>
      </p:pic>
      <p:pic>
        <p:nvPicPr>
          <p:cNvPr id="2" name="Picture 1" descr="A group of people standing on stairs&#10;&#10;AI-generated content may be incorrect.">
            <a:extLst>
              <a:ext uri="{FF2B5EF4-FFF2-40B4-BE49-F238E27FC236}">
                <a16:creationId xmlns:a16="http://schemas.microsoft.com/office/drawing/2014/main" id="{DF46BDAF-C311-9897-E9A3-0ADF5D62DB6C}"/>
              </a:ext>
            </a:extLst>
          </p:cNvPr>
          <p:cNvPicPr>
            <a:picLocks noChangeAspect="1"/>
          </p:cNvPicPr>
          <p:nvPr/>
        </p:nvPicPr>
        <p:blipFill>
          <a:blip r:embed="rId3"/>
          <a:srcRect t="23958" r="-2" b="2388"/>
          <a:stretch>
            <a:fillRect/>
          </a:stretch>
        </p:blipFill>
        <p:spPr>
          <a:xfrm>
            <a:off x="321730" y="3510853"/>
            <a:ext cx="5674897" cy="2789954"/>
          </a:xfrm>
          <a:prstGeom prst="rect">
            <a:avLst/>
          </a:prstGeom>
        </p:spPr>
      </p:pic>
      <p:pic>
        <p:nvPicPr>
          <p:cNvPr id="4" name="Picture 3" descr="A group of people standing outside">
            <a:extLst>
              <a:ext uri="{FF2B5EF4-FFF2-40B4-BE49-F238E27FC236}">
                <a16:creationId xmlns:a16="http://schemas.microsoft.com/office/drawing/2014/main" id="{2CE4EF29-CC68-E02F-9017-2EC1A92B03C8}"/>
              </a:ext>
            </a:extLst>
          </p:cNvPr>
          <p:cNvPicPr>
            <a:picLocks noChangeAspect="1"/>
          </p:cNvPicPr>
          <p:nvPr/>
        </p:nvPicPr>
        <p:blipFill>
          <a:blip r:embed="rId4"/>
          <a:srcRect l="834" r="35813" b="2"/>
          <a:stretch>
            <a:fillRect/>
          </a:stretch>
        </p:blipFill>
        <p:spPr>
          <a:xfrm>
            <a:off x="6195373" y="321733"/>
            <a:ext cx="5674897" cy="5979074"/>
          </a:xfrm>
          <a:prstGeom prst="rect">
            <a:avLst/>
          </a:prstGeom>
        </p:spPr>
      </p:pic>
    </p:spTree>
    <p:extLst>
      <p:ext uri="{BB962C8B-B14F-4D97-AF65-F5344CB8AC3E}">
        <p14:creationId xmlns:p14="http://schemas.microsoft.com/office/powerpoint/2010/main" val="78300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vehicle with flowers on it&#10;&#10;AI-generated content may be incorrect.">
            <a:extLst>
              <a:ext uri="{FF2B5EF4-FFF2-40B4-BE49-F238E27FC236}">
                <a16:creationId xmlns:a16="http://schemas.microsoft.com/office/drawing/2014/main" id="{7115B219-9B5D-AF76-8F0E-B49571EED985}"/>
              </a:ext>
            </a:extLst>
          </p:cNvPr>
          <p:cNvPicPr>
            <a:picLocks noChangeAspect="1"/>
          </p:cNvPicPr>
          <p:nvPr/>
        </p:nvPicPr>
        <p:blipFill>
          <a:blip r:embed="rId2"/>
          <a:srcRect l="11182" r="11179" b="-3"/>
          <a:stretch>
            <a:fillRect/>
          </a:stretch>
        </p:blipFill>
        <p:spPr>
          <a:xfrm>
            <a:off x="192528" y="171716"/>
            <a:ext cx="3793268" cy="6514565"/>
          </a:xfrm>
          <a:prstGeom prst="rect">
            <a:avLst/>
          </a:prstGeom>
        </p:spPr>
      </p:pic>
      <p:pic>
        <p:nvPicPr>
          <p:cNvPr id="6" name="Picture 5" descr="A group of people holding balloons&#10;&#10;AI-generated content may be incorrect.">
            <a:extLst>
              <a:ext uri="{FF2B5EF4-FFF2-40B4-BE49-F238E27FC236}">
                <a16:creationId xmlns:a16="http://schemas.microsoft.com/office/drawing/2014/main" id="{572C427D-917B-3837-ABED-DAC88C3B3F40}"/>
              </a:ext>
            </a:extLst>
          </p:cNvPr>
          <p:cNvPicPr>
            <a:picLocks noChangeAspect="1"/>
          </p:cNvPicPr>
          <p:nvPr/>
        </p:nvPicPr>
        <p:blipFill>
          <a:blip r:embed="rId3"/>
          <a:srcRect l="30635" r="30634" b="-2"/>
          <a:stretch>
            <a:fillRect/>
          </a:stretch>
        </p:blipFill>
        <p:spPr>
          <a:xfrm>
            <a:off x="4184538" y="171716"/>
            <a:ext cx="3822924" cy="6514565"/>
          </a:xfrm>
          <a:prstGeom prst="rect">
            <a:avLst/>
          </a:prstGeom>
        </p:spPr>
      </p:pic>
      <p:pic>
        <p:nvPicPr>
          <p:cNvPr id="4" name="Picture 3" descr="A person and person riding on a vehicle&#10;&#10;AI-generated content may be incorrect.">
            <a:extLst>
              <a:ext uri="{FF2B5EF4-FFF2-40B4-BE49-F238E27FC236}">
                <a16:creationId xmlns:a16="http://schemas.microsoft.com/office/drawing/2014/main" id="{B75E075D-40AB-AAFC-A417-D24B1AA66673}"/>
              </a:ext>
            </a:extLst>
          </p:cNvPr>
          <p:cNvPicPr>
            <a:picLocks noChangeAspect="1"/>
          </p:cNvPicPr>
          <p:nvPr/>
        </p:nvPicPr>
        <p:blipFill>
          <a:blip r:embed="rId4"/>
          <a:srcRect l="2737" r="24594" b="-3"/>
          <a:stretch>
            <a:fillRect/>
          </a:stretch>
        </p:blipFill>
        <p:spPr>
          <a:xfrm>
            <a:off x="8188032" y="171716"/>
            <a:ext cx="3799007" cy="6514565"/>
          </a:xfrm>
          <a:prstGeom prst="rect">
            <a:avLst/>
          </a:prstGeom>
        </p:spPr>
      </p:pic>
    </p:spTree>
    <p:extLst>
      <p:ext uri="{BB962C8B-B14F-4D97-AF65-F5344CB8AC3E}">
        <p14:creationId xmlns:p14="http://schemas.microsoft.com/office/powerpoint/2010/main" val="428069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ouple in wedding attire with colorful smoke coming out of the sky&#10;&#10;AI-generated content may be incorrect.">
            <a:extLst>
              <a:ext uri="{FF2B5EF4-FFF2-40B4-BE49-F238E27FC236}">
                <a16:creationId xmlns:a16="http://schemas.microsoft.com/office/drawing/2014/main" id="{CD3F26A6-EF00-76EE-1841-DB62C1D7075B}"/>
              </a:ext>
            </a:extLst>
          </p:cNvPr>
          <p:cNvPicPr>
            <a:picLocks noChangeAspect="1"/>
          </p:cNvPicPr>
          <p:nvPr/>
        </p:nvPicPr>
        <p:blipFill>
          <a:blip r:embed="rId2"/>
          <a:srcRect r="12766" b="-3"/>
          <a:stretch>
            <a:fillRect/>
          </a:stretch>
        </p:blipFill>
        <p:spPr>
          <a:xfrm>
            <a:off x="192528" y="171716"/>
            <a:ext cx="3793268" cy="6514565"/>
          </a:xfrm>
          <a:prstGeom prst="rect">
            <a:avLst/>
          </a:prstGeom>
        </p:spPr>
      </p:pic>
      <p:pic>
        <p:nvPicPr>
          <p:cNvPr id="4" name="Picture 3" descr="A group of people with balloons">
            <a:extLst>
              <a:ext uri="{FF2B5EF4-FFF2-40B4-BE49-F238E27FC236}">
                <a16:creationId xmlns:a16="http://schemas.microsoft.com/office/drawing/2014/main" id="{496963FF-33E3-CFBE-D934-31BD9EB36D80}"/>
              </a:ext>
            </a:extLst>
          </p:cNvPr>
          <p:cNvPicPr>
            <a:picLocks noChangeAspect="1"/>
          </p:cNvPicPr>
          <p:nvPr/>
        </p:nvPicPr>
        <p:blipFill>
          <a:blip r:embed="rId3"/>
          <a:srcRect l="30344" r="30485"/>
          <a:stretch>
            <a:fillRect/>
          </a:stretch>
        </p:blipFill>
        <p:spPr>
          <a:xfrm>
            <a:off x="4184538" y="171716"/>
            <a:ext cx="3822924" cy="6514565"/>
          </a:xfrm>
          <a:prstGeom prst="rect">
            <a:avLst/>
          </a:prstGeom>
        </p:spPr>
      </p:pic>
      <p:pic>
        <p:nvPicPr>
          <p:cNvPr id="9" name="Picture 8" descr="A group of people throwing confetti&#10;&#10;AI-generated content may be incorrect.">
            <a:extLst>
              <a:ext uri="{FF2B5EF4-FFF2-40B4-BE49-F238E27FC236}">
                <a16:creationId xmlns:a16="http://schemas.microsoft.com/office/drawing/2014/main" id="{00BD1485-20DD-FE6C-27AC-25D0965DD60A}"/>
              </a:ext>
            </a:extLst>
          </p:cNvPr>
          <p:cNvPicPr>
            <a:picLocks noChangeAspect="1"/>
          </p:cNvPicPr>
          <p:nvPr/>
        </p:nvPicPr>
        <p:blipFill>
          <a:blip r:embed="rId4"/>
          <a:srcRect l="6116" r="6517" b="-3"/>
          <a:stretch>
            <a:fillRect/>
          </a:stretch>
        </p:blipFill>
        <p:spPr>
          <a:xfrm>
            <a:off x="8188032" y="171716"/>
            <a:ext cx="3799007" cy="6514565"/>
          </a:xfrm>
          <a:prstGeom prst="rect">
            <a:avLst/>
          </a:prstGeom>
        </p:spPr>
      </p:pic>
    </p:spTree>
    <p:extLst>
      <p:ext uri="{BB962C8B-B14F-4D97-AF65-F5344CB8AC3E}">
        <p14:creationId xmlns:p14="http://schemas.microsoft.com/office/powerpoint/2010/main" val="487306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612BFF-8BA8-32F5-7C45-D5A8F482F78C}"/>
              </a:ext>
            </a:extLst>
          </p:cNvPr>
          <p:cNvSpPr>
            <a:spLocks noGrp="1"/>
          </p:cNvSpPr>
          <p:nvPr>
            <p:ph type="title"/>
          </p:nvPr>
        </p:nvSpPr>
        <p:spPr>
          <a:xfrm>
            <a:off x="409518" y="586855"/>
            <a:ext cx="3258570" cy="3387497"/>
          </a:xfrm>
        </p:spPr>
        <p:txBody>
          <a:bodyPr vert="horz" lIns="0" tIns="0" rIns="0" bIns="0" rtlCol="0" anchor="b">
            <a:normAutofit/>
          </a:bodyPr>
          <a:lstStyle/>
          <a:p>
            <a:pPr algn="r"/>
            <a:r>
              <a:rPr lang="en-US" sz="3200">
                <a:solidFill>
                  <a:schemeClr val="bg1"/>
                </a:solidFill>
              </a:rPr>
              <a:t>Cocktail Sound Setup</a:t>
            </a:r>
          </a:p>
        </p:txBody>
      </p:sp>
      <p:sp>
        <p:nvSpPr>
          <p:cNvPr id="4" name="Content Placeholder 3">
            <a:extLst>
              <a:ext uri="{FF2B5EF4-FFF2-40B4-BE49-F238E27FC236}">
                <a16:creationId xmlns:a16="http://schemas.microsoft.com/office/drawing/2014/main" id="{75832D8F-2273-F005-BEC5-C4A96BFF37C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81727" y="833535"/>
            <a:ext cx="3025303" cy="5361991"/>
          </a:xfrm>
        </p:spPr>
        <p:txBody>
          <a:bodyPr>
            <a:normAutofit/>
          </a:bodyPr>
          <a:lstStyle/>
          <a:p>
            <a:pPr marL="0" indent="0">
              <a:spcBef>
                <a:spcPts val="2500"/>
              </a:spcBef>
              <a:buNone/>
            </a:pPr>
            <a:r>
              <a:rPr lang="en-US" sz="1400" b="1"/>
              <a:t>Choosing Speakers</a:t>
            </a:r>
          </a:p>
          <a:p>
            <a:pPr marL="0" lvl="1" indent="0">
              <a:buNone/>
            </a:pPr>
            <a:r>
              <a:rPr lang="en-US" sz="1400"/>
              <a:t>Select speakers that balance volume and clarity to ensure pleasant and clear audio for cocktail events.</a:t>
            </a:r>
          </a:p>
          <a:p>
            <a:pPr marL="0" indent="0">
              <a:spcBef>
                <a:spcPts val="2500"/>
              </a:spcBef>
              <a:buNone/>
            </a:pPr>
            <a:r>
              <a:rPr lang="en-US" sz="1400" b="1"/>
              <a:t>Using a Mixer</a:t>
            </a:r>
          </a:p>
          <a:p>
            <a:pPr marL="0" lvl="1" indent="0">
              <a:buNone/>
            </a:pPr>
            <a:r>
              <a:rPr lang="en-US" sz="1400"/>
              <a:t>A mixer helps control audio levels and integrate various sound sources for a seamless audio experience.</a:t>
            </a:r>
          </a:p>
          <a:p>
            <a:pPr marL="0" indent="0">
              <a:spcBef>
                <a:spcPts val="2500"/>
              </a:spcBef>
              <a:buNone/>
            </a:pPr>
            <a:r>
              <a:rPr lang="en-US" sz="1400" b="1"/>
              <a:t>Strategic Speaker Positioning</a:t>
            </a:r>
          </a:p>
          <a:p>
            <a:pPr marL="0" lvl="1" indent="0">
              <a:buNone/>
            </a:pPr>
            <a:r>
              <a:rPr lang="en-US" sz="1400"/>
              <a:t>Position speakers strategically to avoid feedback and ensure even sound distribution throughout the venue.</a:t>
            </a:r>
          </a:p>
        </p:txBody>
      </p:sp>
      <p:pic>
        <p:nvPicPr>
          <p:cNvPr id="6" name="Content Placeholder 5" descr="Many cables on the music recording mixer">
            <a:extLst>
              <a:ext uri="{FF2B5EF4-FFF2-40B4-BE49-F238E27FC236}">
                <a16:creationId xmlns:a16="http://schemas.microsoft.com/office/drawing/2014/main" id="{6B4C1AE9-94D8-4FC9-BC40-5AA4A6054E59}"/>
              </a:ext>
            </a:extLst>
          </p:cNvPr>
          <p:cNvPicPr>
            <a:picLocks noGrp="1" noChangeAspect="1"/>
          </p:cNvPicPr>
          <p:nvPr>
            <p:ph sz="half" idx="1"/>
          </p:nvPr>
        </p:nvPicPr>
        <p:blipFill>
          <a:blip r:embed="rId3"/>
          <a:srcRect l="42912" r="17352" b="-1"/>
          <a:stretch>
            <a:fillRect/>
          </a:stretch>
        </p:blipFill>
        <p:spPr>
          <a:xfrm>
            <a:off x="8109502" y="10"/>
            <a:ext cx="4082498" cy="6857990"/>
          </a:xfrm>
          <a:prstGeom prst="rect">
            <a:avLst/>
          </a:prstGeom>
        </p:spPr>
      </p:pic>
    </p:spTree>
    <p:extLst>
      <p:ext uri="{BB962C8B-B14F-4D97-AF65-F5344CB8AC3E}">
        <p14:creationId xmlns:p14="http://schemas.microsoft.com/office/powerpoint/2010/main" val="17747862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tage with lights and a chandelier">
            <a:extLst>
              <a:ext uri="{FF2B5EF4-FFF2-40B4-BE49-F238E27FC236}">
                <a16:creationId xmlns:a16="http://schemas.microsoft.com/office/drawing/2014/main" id="{CA005E4D-9BC2-F702-856D-3F8618CD629B}"/>
              </a:ext>
            </a:extLst>
          </p:cNvPr>
          <p:cNvPicPr>
            <a:picLocks noChangeAspect="1"/>
          </p:cNvPicPr>
          <p:nvPr/>
        </p:nvPicPr>
        <p:blipFill>
          <a:blip r:embed="rId2"/>
          <a:srcRect t="9223" b="15777"/>
          <a:stretch>
            <a:fillRect/>
          </a:stretch>
        </p:blipFill>
        <p:spPr>
          <a:xfrm>
            <a:off x="20" y="10"/>
            <a:ext cx="12191979" cy="6857990"/>
          </a:xfrm>
          <a:prstGeom prst="rect">
            <a:avLst/>
          </a:prstGeom>
        </p:spPr>
      </p:pic>
    </p:spTree>
    <p:extLst>
      <p:ext uri="{BB962C8B-B14F-4D97-AF65-F5344CB8AC3E}">
        <p14:creationId xmlns:p14="http://schemas.microsoft.com/office/powerpoint/2010/main" val="3231367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tage with lights and a chandelier&#10;&#10;AI-generated content may be incorrect.">
            <a:extLst>
              <a:ext uri="{FF2B5EF4-FFF2-40B4-BE49-F238E27FC236}">
                <a16:creationId xmlns:a16="http://schemas.microsoft.com/office/drawing/2014/main" id="{3B408F96-E044-D0BC-3028-253D9E3CDA40}"/>
              </a:ext>
            </a:extLst>
          </p:cNvPr>
          <p:cNvPicPr>
            <a:picLocks noChangeAspect="1"/>
          </p:cNvPicPr>
          <p:nvPr/>
        </p:nvPicPr>
        <p:blipFill>
          <a:blip r:embed="rId2"/>
          <a:srcRect t="7224" b="17776"/>
          <a:stretch>
            <a:fillRect/>
          </a:stretch>
        </p:blipFill>
        <p:spPr>
          <a:xfrm>
            <a:off x="20" y="10"/>
            <a:ext cx="12191979" cy="6857990"/>
          </a:xfrm>
          <a:prstGeom prst="rect">
            <a:avLst/>
          </a:prstGeom>
        </p:spPr>
      </p:pic>
    </p:spTree>
    <p:extLst>
      <p:ext uri="{BB962C8B-B14F-4D97-AF65-F5344CB8AC3E}">
        <p14:creationId xmlns:p14="http://schemas.microsoft.com/office/powerpoint/2010/main" val="86954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ance floor with lights and a chandelier&#10;&#10;AI-generated content may be incorrect.">
            <a:extLst>
              <a:ext uri="{FF2B5EF4-FFF2-40B4-BE49-F238E27FC236}">
                <a16:creationId xmlns:a16="http://schemas.microsoft.com/office/drawing/2014/main" id="{1D09A816-71D2-424C-4035-8BE29AD1D84F}"/>
              </a:ext>
            </a:extLst>
          </p:cNvPr>
          <p:cNvPicPr>
            <a:picLocks noChangeAspect="1"/>
          </p:cNvPicPr>
          <p:nvPr/>
        </p:nvPicPr>
        <p:blipFill>
          <a:blip r:embed="rId2"/>
          <a:srcRect t="25000"/>
          <a:stretch>
            <a:fillRect/>
          </a:stretch>
        </p:blipFill>
        <p:spPr>
          <a:xfrm>
            <a:off x="20" y="10"/>
            <a:ext cx="12191979" cy="6857990"/>
          </a:xfrm>
          <a:prstGeom prst="rect">
            <a:avLst/>
          </a:prstGeom>
        </p:spPr>
      </p:pic>
    </p:spTree>
    <p:extLst>
      <p:ext uri="{BB962C8B-B14F-4D97-AF65-F5344CB8AC3E}">
        <p14:creationId xmlns:p14="http://schemas.microsoft.com/office/powerpoint/2010/main" val="3433445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checkered floor with lights and a chandelier&#10;&#10;AI-generated content may be incorrect.">
            <a:extLst>
              <a:ext uri="{FF2B5EF4-FFF2-40B4-BE49-F238E27FC236}">
                <a16:creationId xmlns:a16="http://schemas.microsoft.com/office/drawing/2014/main" id="{DA11AB08-C0A0-C787-BBD9-9967699677D7}"/>
              </a:ext>
            </a:extLst>
          </p:cNvPr>
          <p:cNvPicPr>
            <a:picLocks noChangeAspect="1"/>
          </p:cNvPicPr>
          <p:nvPr/>
        </p:nvPicPr>
        <p:blipFill>
          <a:blip r:embed="rId2"/>
          <a:srcRect t="25000"/>
          <a:stretch>
            <a:fillRect/>
          </a:stretch>
        </p:blipFill>
        <p:spPr>
          <a:xfrm>
            <a:off x="20" y="10"/>
            <a:ext cx="12191979" cy="6857990"/>
          </a:xfrm>
          <a:prstGeom prst="rect">
            <a:avLst/>
          </a:prstGeom>
        </p:spPr>
      </p:pic>
    </p:spTree>
    <p:extLst>
      <p:ext uri="{BB962C8B-B14F-4D97-AF65-F5344CB8AC3E}">
        <p14:creationId xmlns:p14="http://schemas.microsoft.com/office/powerpoint/2010/main" val="951008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tage with green lights and a stage with a stage and a chandelier&#10;&#10;AI-generated content may be incorrect.">
            <a:extLst>
              <a:ext uri="{FF2B5EF4-FFF2-40B4-BE49-F238E27FC236}">
                <a16:creationId xmlns:a16="http://schemas.microsoft.com/office/drawing/2014/main" id="{8E75E80A-4BE1-6219-E7AC-42C9C0391959}"/>
              </a:ext>
            </a:extLst>
          </p:cNvPr>
          <p:cNvPicPr>
            <a:picLocks noChangeAspect="1"/>
          </p:cNvPicPr>
          <p:nvPr/>
        </p:nvPicPr>
        <p:blipFill>
          <a:blip r:embed="rId2"/>
          <a:srcRect t="25000"/>
          <a:stretch>
            <a:fillRect/>
          </a:stretch>
        </p:blipFill>
        <p:spPr>
          <a:xfrm>
            <a:off x="20" y="10"/>
            <a:ext cx="12191979" cy="6857990"/>
          </a:xfrm>
          <a:prstGeom prst="rect">
            <a:avLst/>
          </a:prstGeom>
        </p:spPr>
      </p:pic>
    </p:spTree>
    <p:extLst>
      <p:ext uri="{BB962C8B-B14F-4D97-AF65-F5344CB8AC3E}">
        <p14:creationId xmlns:p14="http://schemas.microsoft.com/office/powerpoint/2010/main" val="3085515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ance floor with a chandelier from it&#10;&#10;AI-generated content may be incorrect.">
            <a:extLst>
              <a:ext uri="{FF2B5EF4-FFF2-40B4-BE49-F238E27FC236}">
                <a16:creationId xmlns:a16="http://schemas.microsoft.com/office/drawing/2014/main" id="{5F61FFD5-D6D1-D138-B4F0-103AA0B08357}"/>
              </a:ext>
            </a:extLst>
          </p:cNvPr>
          <p:cNvPicPr>
            <a:picLocks noChangeAspect="1"/>
          </p:cNvPicPr>
          <p:nvPr/>
        </p:nvPicPr>
        <p:blipFill>
          <a:blip r:embed="rId2"/>
          <a:srcRect t="15730"/>
          <a:stretch>
            <a:fillRect/>
          </a:stretch>
        </p:blipFill>
        <p:spPr>
          <a:xfrm>
            <a:off x="20" y="10"/>
            <a:ext cx="12191979" cy="6857990"/>
          </a:xfrm>
          <a:prstGeom prst="rect">
            <a:avLst/>
          </a:prstGeom>
        </p:spPr>
      </p:pic>
    </p:spTree>
    <p:extLst>
      <p:ext uri="{BB962C8B-B14F-4D97-AF65-F5344CB8AC3E}">
        <p14:creationId xmlns:p14="http://schemas.microsoft.com/office/powerpoint/2010/main" val="3540217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385E3D2-168D-C5CE-BC1C-F63AD543BF55}"/>
              </a:ext>
            </a:extLst>
          </p:cNvPr>
          <p:cNvSpPr>
            <a:spLocks noGrp="1"/>
          </p:cNvSpPr>
          <p:nvPr>
            <p:ph type="title"/>
          </p:nvPr>
        </p:nvSpPr>
        <p:spPr>
          <a:xfrm>
            <a:off x="409518" y="586855"/>
            <a:ext cx="3258570" cy="3387497"/>
          </a:xfrm>
        </p:spPr>
        <p:txBody>
          <a:bodyPr vert="horz" lIns="0" tIns="0" rIns="0" bIns="0" rtlCol="0" anchor="b">
            <a:normAutofit/>
          </a:bodyPr>
          <a:lstStyle/>
          <a:p>
            <a:pPr algn="r"/>
            <a:r>
              <a:rPr lang="en-US" sz="2500">
                <a:solidFill>
                  <a:schemeClr val="bg1"/>
                </a:solidFill>
              </a:rPr>
              <a:t>Celebrating the Haldi Ceremony</a:t>
            </a:r>
          </a:p>
        </p:txBody>
      </p:sp>
      <p:sp>
        <p:nvSpPr>
          <p:cNvPr id="4" name="Content Placeholder 3">
            <a:extLst>
              <a:ext uri="{FF2B5EF4-FFF2-40B4-BE49-F238E27FC236}">
                <a16:creationId xmlns:a16="http://schemas.microsoft.com/office/drawing/2014/main" id="{92DC5D8E-9E33-D351-3E39-10BF1D5C3EA9}"/>
              </a:ext>
            </a:extLst>
          </p:cNvPr>
          <p:cNvSpPr>
            <a:spLocks noGrp="1"/>
          </p:cNvSpPr>
          <p:nvPr>
            <p:ph sz="half" idx="2"/>
          </p:nvPr>
        </p:nvSpPr>
        <p:spPr>
          <a:xfrm>
            <a:off x="4581727" y="833535"/>
            <a:ext cx="3025303" cy="5361991"/>
          </a:xfrm>
        </p:spPr>
        <p:txBody>
          <a:bodyPr vert="horz" lIns="0" tIns="0" rIns="0" bIns="0" rtlCol="0" anchor="ctr">
            <a:normAutofit/>
          </a:bodyPr>
          <a:lstStyle/>
          <a:p>
            <a:r>
              <a:rPr lang="en-US" sz="1600"/>
              <a:t>A traditional pre-wedding ritual in many cultures.</a:t>
            </a:r>
          </a:p>
          <a:p>
            <a:r>
              <a:rPr lang="en-US" sz="1600"/>
              <a:t>Involves applying turmeric paste for its auspicious significance.</a:t>
            </a:r>
          </a:p>
          <a:p>
            <a:r>
              <a:rPr lang="en-US" sz="1600"/>
              <a:t>Symbolizes purity, beauty, and blessing for the bride and groom.</a:t>
            </a:r>
          </a:p>
          <a:p>
            <a:r>
              <a:rPr lang="en-US" sz="1600"/>
              <a:t>Often accompanied by singing, dancing, and festive decorations.</a:t>
            </a:r>
          </a:p>
          <a:p>
            <a:r>
              <a:rPr lang="en-US" sz="1600"/>
              <a:t>Friends and family play a key role in this joyous occasion.</a:t>
            </a:r>
          </a:p>
        </p:txBody>
      </p:sp>
      <p:pic>
        <p:nvPicPr>
          <p:cNvPr id="6" name="Content Placeholder 5" descr="Turmeric powder in a bowl">
            <a:extLst>
              <a:ext uri="{FF2B5EF4-FFF2-40B4-BE49-F238E27FC236}">
                <a16:creationId xmlns:a16="http://schemas.microsoft.com/office/drawing/2014/main" id="{E78CBFCD-EB7E-4211-8B81-C94ACB9D132C}"/>
              </a:ext>
            </a:extLst>
          </p:cNvPr>
          <p:cNvPicPr>
            <a:picLocks noGrp="1" noChangeAspect="1"/>
          </p:cNvPicPr>
          <p:nvPr>
            <p:ph sz="half" idx="1"/>
          </p:nvPr>
        </p:nvPicPr>
        <p:blipFill>
          <a:blip r:embed="rId3"/>
          <a:srcRect l="19586" r="40678" b="-1"/>
          <a:stretch>
            <a:fillRect/>
          </a:stretch>
        </p:blipFill>
        <p:spPr>
          <a:xfrm>
            <a:off x="8109502" y="10"/>
            <a:ext cx="4082498" cy="6857990"/>
          </a:xfrm>
          <a:prstGeom prst="rect">
            <a:avLst/>
          </a:prstGeom>
        </p:spPr>
      </p:pic>
    </p:spTree>
    <p:extLst>
      <p:ext uri="{BB962C8B-B14F-4D97-AF65-F5344CB8AC3E}">
        <p14:creationId xmlns:p14="http://schemas.microsoft.com/office/powerpoint/2010/main" val="299665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red lit up stage&#10;&#10;AI-generated content may be incorrect.">
            <a:extLst>
              <a:ext uri="{FF2B5EF4-FFF2-40B4-BE49-F238E27FC236}">
                <a16:creationId xmlns:a16="http://schemas.microsoft.com/office/drawing/2014/main" id="{0A56393C-FDFB-646F-DE73-08AB479A9FC7}"/>
              </a:ext>
            </a:extLst>
          </p:cNvPr>
          <p:cNvPicPr>
            <a:picLocks noChangeAspect="1"/>
          </p:cNvPicPr>
          <p:nvPr/>
        </p:nvPicPr>
        <p:blipFill>
          <a:blip r:embed="rId2"/>
          <a:srcRect t="19728" b="5272"/>
          <a:stretch>
            <a:fillRect/>
          </a:stretch>
        </p:blipFill>
        <p:spPr>
          <a:xfrm>
            <a:off x="20" y="10"/>
            <a:ext cx="12191979" cy="6857990"/>
          </a:xfrm>
          <a:prstGeom prst="rect">
            <a:avLst/>
          </a:prstGeom>
        </p:spPr>
      </p:pic>
    </p:spTree>
    <p:extLst>
      <p:ext uri="{BB962C8B-B14F-4D97-AF65-F5344CB8AC3E}">
        <p14:creationId xmlns:p14="http://schemas.microsoft.com/office/powerpoint/2010/main" val="857622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tage with lights and a stage with people on it&#10;&#10;AI-generated content may be incorrect.">
            <a:extLst>
              <a:ext uri="{FF2B5EF4-FFF2-40B4-BE49-F238E27FC236}">
                <a16:creationId xmlns:a16="http://schemas.microsoft.com/office/drawing/2014/main" id="{BC99F0A1-1608-71B9-764E-7F72ED04D89A}"/>
              </a:ext>
            </a:extLst>
          </p:cNvPr>
          <p:cNvPicPr>
            <a:picLocks noChangeAspect="1"/>
          </p:cNvPicPr>
          <p:nvPr/>
        </p:nvPicPr>
        <p:blipFill>
          <a:blip r:embed="rId2"/>
          <a:srcRect t="25000"/>
          <a:stretch>
            <a:fillRect/>
          </a:stretch>
        </p:blipFill>
        <p:spPr>
          <a:xfrm>
            <a:off x="20" y="10"/>
            <a:ext cx="12191979" cy="6857990"/>
          </a:xfrm>
          <a:prstGeom prst="rect">
            <a:avLst/>
          </a:prstGeom>
        </p:spPr>
      </p:pic>
    </p:spTree>
    <p:extLst>
      <p:ext uri="{BB962C8B-B14F-4D97-AF65-F5344CB8AC3E}">
        <p14:creationId xmlns:p14="http://schemas.microsoft.com/office/powerpoint/2010/main" val="3539439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tage with a large control panel">
            <a:extLst>
              <a:ext uri="{FF2B5EF4-FFF2-40B4-BE49-F238E27FC236}">
                <a16:creationId xmlns:a16="http://schemas.microsoft.com/office/drawing/2014/main" id="{7F3C1341-7D3F-5574-5144-26F8B6D4175B}"/>
              </a:ext>
            </a:extLst>
          </p:cNvPr>
          <p:cNvPicPr>
            <a:picLocks noChangeAspect="1"/>
          </p:cNvPicPr>
          <p:nvPr/>
        </p:nvPicPr>
        <p:blipFill>
          <a:blip r:embed="rId2"/>
          <a:srcRect t="15463" b="9537"/>
          <a:stretch>
            <a:fillRect/>
          </a:stretch>
        </p:blipFill>
        <p:spPr>
          <a:xfrm>
            <a:off x="20" y="10"/>
            <a:ext cx="12191979" cy="6857990"/>
          </a:xfrm>
          <a:prstGeom prst="rect">
            <a:avLst/>
          </a:prstGeom>
        </p:spPr>
      </p:pic>
    </p:spTree>
    <p:extLst>
      <p:ext uri="{BB962C8B-B14F-4D97-AF65-F5344CB8AC3E}">
        <p14:creationId xmlns:p14="http://schemas.microsoft.com/office/powerpoint/2010/main" val="1911507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7" name="Rectangle 16">
            <a:extLst>
              <a:ext uri="{FF2B5EF4-FFF2-40B4-BE49-F238E27FC236}">
                <a16:creationId xmlns:a16="http://schemas.microsoft.com/office/drawing/2014/main" id="{81097DDE-1D45-40A7-9F85-72AD9472A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15C4FE2-5362-FB30-4461-17307BE10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tx2">
                  <a:lumMod val="50000"/>
                  <a:lumOff val="50000"/>
                  <a:alpha val="3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Martini with light painting effect.">
            <a:extLst>
              <a:ext uri="{FF2B5EF4-FFF2-40B4-BE49-F238E27FC236}">
                <a16:creationId xmlns:a16="http://schemas.microsoft.com/office/drawing/2014/main" id="{FA936235-5970-4A6D-BA6B-ADB36D572AA5}"/>
              </a:ext>
            </a:extLst>
          </p:cNvPr>
          <p:cNvPicPr>
            <a:picLocks noGrp="1" noChangeAspect="1"/>
          </p:cNvPicPr>
          <p:nvPr>
            <p:ph sz="half" idx="1"/>
          </p:nvPr>
        </p:nvPicPr>
        <p:blipFill>
          <a:blip r:embed="rId3"/>
          <a:srcRect l="6019" r="17733" b="-3"/>
          <a:stretch>
            <a:fillRect/>
          </a:stretch>
        </p:blipFill>
        <p:spPr>
          <a:xfrm>
            <a:off x="614679" y="1901952"/>
            <a:ext cx="4801194" cy="4297680"/>
          </a:xfrm>
          <a:prstGeom prst="rect">
            <a:avLst/>
          </a:prstGeom>
        </p:spPr>
      </p:pic>
      <p:sp>
        <p:nvSpPr>
          <p:cNvPr id="2" name="Title 1">
            <a:extLst>
              <a:ext uri="{FF2B5EF4-FFF2-40B4-BE49-F238E27FC236}">
                <a16:creationId xmlns:a16="http://schemas.microsoft.com/office/drawing/2014/main" id="{39A7BF4B-C686-501D-743E-49BF324CE5A4}"/>
              </a:ext>
            </a:extLst>
          </p:cNvPr>
          <p:cNvSpPr>
            <a:spLocks noGrp="1"/>
          </p:cNvSpPr>
          <p:nvPr>
            <p:ph type="title"/>
          </p:nvPr>
        </p:nvSpPr>
        <p:spPr>
          <a:xfrm>
            <a:off x="614679" y="457200"/>
            <a:ext cx="4779572" cy="1298448"/>
          </a:xfrm>
        </p:spPr>
        <p:txBody>
          <a:bodyPr vert="horz" lIns="0" tIns="0" rIns="0" bIns="0" rtlCol="0" anchor="t">
            <a:normAutofit/>
          </a:bodyPr>
          <a:lstStyle/>
          <a:p>
            <a:pPr>
              <a:lnSpc>
                <a:spcPct val="90000"/>
              </a:lnSpc>
            </a:pPr>
            <a:r>
              <a:rPr lang="en-US" sz="3100"/>
              <a:t>Spectacular Cocktail Effects</a:t>
            </a:r>
          </a:p>
        </p:txBody>
      </p:sp>
      <p:sp>
        <p:nvSpPr>
          <p:cNvPr id="4" name="Content Placeholder 3">
            <a:extLst>
              <a:ext uri="{FF2B5EF4-FFF2-40B4-BE49-F238E27FC236}">
                <a16:creationId xmlns:a16="http://schemas.microsoft.com/office/drawing/2014/main" id="{63F198B7-EF15-864B-DA9F-1B2D46A1BBD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457201"/>
            <a:ext cx="5639127" cy="5760720"/>
          </a:xfrm>
        </p:spPr>
        <p:txBody>
          <a:bodyPr>
            <a:normAutofit/>
          </a:bodyPr>
          <a:lstStyle/>
          <a:p>
            <a:pPr marL="0" indent="0">
              <a:spcBef>
                <a:spcPts val="2500"/>
              </a:spcBef>
              <a:buNone/>
            </a:pPr>
            <a:r>
              <a:rPr lang="en-US" sz="1400" b="1" dirty="0"/>
              <a:t>Sparkle Machines</a:t>
            </a:r>
          </a:p>
          <a:p>
            <a:pPr marL="0" lvl="1" indent="0">
              <a:buNone/>
            </a:pPr>
            <a:r>
              <a:rPr lang="en-US" sz="1400" dirty="0"/>
              <a:t>Sparkle machines add glittering effects to cocktails, creating a visually stunning experience.</a:t>
            </a:r>
          </a:p>
          <a:p>
            <a:pPr marL="0" indent="0">
              <a:spcBef>
                <a:spcPts val="2500"/>
              </a:spcBef>
              <a:buNone/>
            </a:pPr>
            <a:r>
              <a:rPr lang="en-US" sz="1400" b="1" dirty="0"/>
              <a:t>Low Fog Machines</a:t>
            </a:r>
          </a:p>
          <a:p>
            <a:pPr marL="0" lvl="1" indent="0">
              <a:buNone/>
            </a:pPr>
            <a:r>
              <a:rPr lang="en-US" sz="1400" dirty="0"/>
              <a:t>Low fog machines create a mystical ambiance, enhancing the atmosphere of cocktail events.</a:t>
            </a:r>
          </a:p>
          <a:p>
            <a:pPr marL="0" indent="0">
              <a:spcBef>
                <a:spcPts val="2500"/>
              </a:spcBef>
              <a:buNone/>
            </a:pPr>
            <a:r>
              <a:rPr lang="en-US" sz="1400" b="1" dirty="0"/>
              <a:t>Pyro Guns</a:t>
            </a:r>
          </a:p>
          <a:p>
            <a:pPr marL="0" lvl="1" indent="0">
              <a:buNone/>
            </a:pPr>
            <a:r>
              <a:rPr lang="en-US" sz="1400" dirty="0"/>
              <a:t>Pyro guns provide dramatic flair with fire effects, making cocktail presentations more exciting.</a:t>
            </a:r>
          </a:p>
          <a:p>
            <a:pPr marL="0" indent="0">
              <a:spcBef>
                <a:spcPts val="2500"/>
              </a:spcBef>
              <a:buNone/>
            </a:pPr>
            <a:r>
              <a:rPr lang="en-US" sz="1400" b="1" dirty="0"/>
              <a:t>Bubble Machines</a:t>
            </a:r>
          </a:p>
          <a:p>
            <a:pPr marL="0" lvl="1" indent="0">
              <a:buNone/>
            </a:pPr>
            <a:r>
              <a:rPr lang="en-US" sz="1400" dirty="0"/>
              <a:t>Bubble machines add a playful touch to cocktail events with streams of bubbles.</a:t>
            </a:r>
          </a:p>
          <a:p>
            <a:pPr marL="0" indent="0">
              <a:spcBef>
                <a:spcPts val="2500"/>
              </a:spcBef>
              <a:buNone/>
            </a:pPr>
            <a:r>
              <a:rPr lang="en-US" sz="1400" b="1" dirty="0"/>
              <a:t>Co2 Guns &amp; Co2 Jets</a:t>
            </a:r>
          </a:p>
          <a:p>
            <a:pPr marL="0" lvl="1" indent="0">
              <a:buNone/>
            </a:pPr>
            <a:r>
              <a:rPr lang="en-US" sz="1400" dirty="0"/>
              <a:t>Mainly used for performances and enhance the party vibes</a:t>
            </a:r>
          </a:p>
          <a:p>
            <a:pPr marL="0" lvl="1" indent="0">
              <a:buNone/>
            </a:pPr>
            <a:endParaRPr lang="en-US" sz="1400" dirty="0"/>
          </a:p>
        </p:txBody>
      </p:sp>
    </p:spTree>
    <p:extLst>
      <p:ext uri="{BB962C8B-B14F-4D97-AF65-F5344CB8AC3E}">
        <p14:creationId xmlns:p14="http://schemas.microsoft.com/office/powerpoint/2010/main" val="18739002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uple dancing in a room with fireworks&#10;&#10;AI-generated content may be incorrect.">
            <a:extLst>
              <a:ext uri="{FF2B5EF4-FFF2-40B4-BE49-F238E27FC236}">
                <a16:creationId xmlns:a16="http://schemas.microsoft.com/office/drawing/2014/main" id="{4D0FDD09-9B93-327C-9EBF-A96F5F7AB31E}"/>
              </a:ext>
            </a:extLst>
          </p:cNvPr>
          <p:cNvPicPr>
            <a:picLocks noChangeAspect="1"/>
          </p:cNvPicPr>
          <p:nvPr/>
        </p:nvPicPr>
        <p:blipFill>
          <a:blip r:embed="rId2"/>
          <a:srcRect t="2354" b="13377"/>
          <a:stretch>
            <a:fillRect/>
          </a:stretch>
        </p:blipFill>
        <p:spPr>
          <a:xfrm>
            <a:off x="20" y="10"/>
            <a:ext cx="12191979" cy="6857990"/>
          </a:xfrm>
          <a:prstGeom prst="rect">
            <a:avLst/>
          </a:prstGeom>
        </p:spPr>
      </p:pic>
    </p:spTree>
    <p:extLst>
      <p:ext uri="{BB962C8B-B14F-4D97-AF65-F5344CB8AC3E}">
        <p14:creationId xmlns:p14="http://schemas.microsoft.com/office/powerpoint/2010/main" val="1883740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holding fireworks&#10;&#10;AI-generated content may be incorrect.">
            <a:extLst>
              <a:ext uri="{FF2B5EF4-FFF2-40B4-BE49-F238E27FC236}">
                <a16:creationId xmlns:a16="http://schemas.microsoft.com/office/drawing/2014/main" id="{DA0354CF-E829-CD01-5497-389A6E1F8FCE}"/>
              </a:ext>
            </a:extLst>
          </p:cNvPr>
          <p:cNvPicPr>
            <a:picLocks noChangeAspect="1"/>
          </p:cNvPicPr>
          <p:nvPr/>
        </p:nvPicPr>
        <p:blipFill>
          <a:blip r:embed="rId2"/>
          <a:srcRect l="2363" r="27415"/>
          <a:stretch>
            <a:fillRect/>
          </a:stretch>
        </p:blipFill>
        <p:spPr>
          <a:xfrm>
            <a:off x="20" y="10"/>
            <a:ext cx="12191979" cy="6857990"/>
          </a:xfrm>
          <a:prstGeom prst="rect">
            <a:avLst/>
          </a:prstGeom>
        </p:spPr>
      </p:pic>
    </p:spTree>
    <p:extLst>
      <p:ext uri="{BB962C8B-B14F-4D97-AF65-F5344CB8AC3E}">
        <p14:creationId xmlns:p14="http://schemas.microsoft.com/office/powerpoint/2010/main" val="3928576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holding a bottle with sparklers in front of a person&#10;&#10;AI-generated content may be incorrect.">
            <a:extLst>
              <a:ext uri="{FF2B5EF4-FFF2-40B4-BE49-F238E27FC236}">
                <a16:creationId xmlns:a16="http://schemas.microsoft.com/office/drawing/2014/main" id="{19015E29-4130-3825-82F5-16BF5FC7C872}"/>
              </a:ext>
            </a:extLst>
          </p:cNvPr>
          <p:cNvPicPr>
            <a:picLocks noChangeAspect="1"/>
          </p:cNvPicPr>
          <p:nvPr/>
        </p:nvPicPr>
        <p:blipFill>
          <a:blip r:embed="rId2"/>
          <a:srcRect t="10285" b="5446"/>
          <a:stretch>
            <a:fillRect/>
          </a:stretch>
        </p:blipFill>
        <p:spPr>
          <a:xfrm>
            <a:off x="20" y="10"/>
            <a:ext cx="12191979" cy="6857990"/>
          </a:xfrm>
          <a:prstGeom prst="rect">
            <a:avLst/>
          </a:prstGeom>
        </p:spPr>
      </p:pic>
    </p:spTree>
    <p:extLst>
      <p:ext uri="{BB962C8B-B14F-4D97-AF65-F5344CB8AC3E}">
        <p14:creationId xmlns:p14="http://schemas.microsoft.com/office/powerpoint/2010/main" val="239595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and person dancing&#10;&#10;AI-generated content may be incorrect.">
            <a:extLst>
              <a:ext uri="{FF2B5EF4-FFF2-40B4-BE49-F238E27FC236}">
                <a16:creationId xmlns:a16="http://schemas.microsoft.com/office/drawing/2014/main" id="{2D97325C-71BE-819F-705D-30D8D9EE341E}"/>
              </a:ext>
            </a:extLst>
          </p:cNvPr>
          <p:cNvPicPr>
            <a:picLocks noChangeAspect="1"/>
          </p:cNvPicPr>
          <p:nvPr/>
        </p:nvPicPr>
        <p:blipFill>
          <a:blip r:embed="rId2"/>
          <a:srcRect t="3212" b="12519"/>
          <a:stretch>
            <a:fillRect/>
          </a:stretch>
        </p:blipFill>
        <p:spPr>
          <a:xfrm>
            <a:off x="20" y="10"/>
            <a:ext cx="12191979" cy="6857990"/>
          </a:xfrm>
          <a:prstGeom prst="rect">
            <a:avLst/>
          </a:prstGeom>
        </p:spPr>
      </p:pic>
    </p:spTree>
    <p:extLst>
      <p:ext uri="{BB962C8B-B14F-4D97-AF65-F5344CB8AC3E}">
        <p14:creationId xmlns:p14="http://schemas.microsoft.com/office/powerpoint/2010/main" val="1071768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and person in a dress&#10;&#10;AI-generated content may be incorrect.">
            <a:extLst>
              <a:ext uri="{FF2B5EF4-FFF2-40B4-BE49-F238E27FC236}">
                <a16:creationId xmlns:a16="http://schemas.microsoft.com/office/drawing/2014/main" id="{88905E2D-374A-DFEB-6766-3AC245F6003D}"/>
              </a:ext>
            </a:extLst>
          </p:cNvPr>
          <p:cNvPicPr>
            <a:picLocks noChangeAspect="1"/>
          </p:cNvPicPr>
          <p:nvPr/>
        </p:nvPicPr>
        <p:blipFill>
          <a:blip r:embed="rId2"/>
          <a:srcRect t="34980" r="-1" b="19879"/>
          <a:stretch>
            <a:fillRect/>
          </a:stretch>
        </p:blipFill>
        <p:spPr>
          <a:xfrm>
            <a:off x="20" y="10"/>
            <a:ext cx="12191979" cy="6857990"/>
          </a:xfrm>
          <a:prstGeom prst="rect">
            <a:avLst/>
          </a:prstGeom>
        </p:spPr>
      </p:pic>
    </p:spTree>
    <p:extLst>
      <p:ext uri="{BB962C8B-B14F-4D97-AF65-F5344CB8AC3E}">
        <p14:creationId xmlns:p14="http://schemas.microsoft.com/office/powerpoint/2010/main" val="325587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 name="Picture 20" descr="A stage with smoke and lights&#10;&#10;AI-generated content may be incorrect.">
            <a:extLst>
              <a:ext uri="{FF2B5EF4-FFF2-40B4-BE49-F238E27FC236}">
                <a16:creationId xmlns:a16="http://schemas.microsoft.com/office/drawing/2014/main" id="{A9A006DA-020B-EB31-D454-A246781F450D}"/>
              </a:ext>
            </a:extLst>
          </p:cNvPr>
          <p:cNvPicPr>
            <a:picLocks noChangeAspect="1"/>
          </p:cNvPicPr>
          <p:nvPr/>
        </p:nvPicPr>
        <p:blipFill>
          <a:blip r:embed="rId2"/>
          <a:srcRect r="-2" b="7478"/>
          <a:stretch>
            <a:fillRect/>
          </a:stretch>
        </p:blipFill>
        <p:spPr>
          <a:xfrm>
            <a:off x="-1" y="10"/>
            <a:ext cx="7370057" cy="6857990"/>
          </a:xfrm>
          <a:prstGeom prst="rect">
            <a:avLst/>
          </a:prstGeom>
        </p:spPr>
      </p:pic>
      <p:pic>
        <p:nvPicPr>
          <p:cNvPr id="27" name="Picture 26" descr="A group of people on a stage with smoke">
            <a:extLst>
              <a:ext uri="{FF2B5EF4-FFF2-40B4-BE49-F238E27FC236}">
                <a16:creationId xmlns:a16="http://schemas.microsoft.com/office/drawing/2014/main" id="{0D4F14BA-9DE1-55D4-0EA5-D2112A711FF9}"/>
              </a:ext>
            </a:extLst>
          </p:cNvPr>
          <p:cNvPicPr>
            <a:picLocks noChangeAspect="1"/>
          </p:cNvPicPr>
          <p:nvPr/>
        </p:nvPicPr>
        <p:blipFill>
          <a:blip r:embed="rId3"/>
          <a:srcRect t="18917" r="-3" b="9222"/>
          <a:stretch>
            <a:fillRect/>
          </a:stretch>
        </p:blipFill>
        <p:spPr>
          <a:xfrm>
            <a:off x="7534656" y="1"/>
            <a:ext cx="4657344" cy="3346704"/>
          </a:xfrm>
          <a:prstGeom prst="rect">
            <a:avLst/>
          </a:prstGeom>
        </p:spPr>
      </p:pic>
      <p:pic>
        <p:nvPicPr>
          <p:cNvPr id="6" name="Picture 5" descr="A crowd of people at a concert&#10;&#10;AI-generated content may be incorrect.">
            <a:extLst>
              <a:ext uri="{FF2B5EF4-FFF2-40B4-BE49-F238E27FC236}">
                <a16:creationId xmlns:a16="http://schemas.microsoft.com/office/drawing/2014/main" id="{1F88083F-0064-65B5-C8E9-62FABF3B77F7}"/>
              </a:ext>
            </a:extLst>
          </p:cNvPr>
          <p:cNvPicPr>
            <a:picLocks noChangeAspect="1"/>
          </p:cNvPicPr>
          <p:nvPr/>
        </p:nvPicPr>
        <p:blipFill>
          <a:blip r:embed="rId4"/>
          <a:srcRect t="17057" r="-3" b="11082"/>
          <a:stretch>
            <a:fillRect/>
          </a:stretch>
        </p:blipFill>
        <p:spPr>
          <a:xfrm>
            <a:off x="7534654" y="3511296"/>
            <a:ext cx="4657346" cy="3346704"/>
          </a:xfrm>
          <a:prstGeom prst="rect">
            <a:avLst/>
          </a:prstGeom>
        </p:spPr>
      </p:pic>
    </p:spTree>
    <p:extLst>
      <p:ext uri="{BB962C8B-B14F-4D97-AF65-F5344CB8AC3E}">
        <p14:creationId xmlns:p14="http://schemas.microsoft.com/office/powerpoint/2010/main" val="339096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A21FCE60-ECDB-49B1-A5CA-E834A33FE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1" y="3587283"/>
            <a:ext cx="2501979" cy="4038601"/>
          </a:xfrm>
          <a:prstGeom prst="rect">
            <a:avLst/>
          </a:prstGeom>
          <a:gradFill>
            <a:gsLst>
              <a:gs pos="0">
                <a:schemeClr val="accent5">
                  <a:lumMod val="60000"/>
                  <a:lumOff val="40000"/>
                  <a:alpha val="0"/>
                </a:schemeClr>
              </a:gs>
              <a:gs pos="99000">
                <a:schemeClr val="accent2">
                  <a:alpha val="7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489" y="1757117"/>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64A8ED9-62CF-D91F-3CF3-5642144FFEB6}"/>
              </a:ext>
            </a:extLst>
          </p:cNvPr>
          <p:cNvSpPr>
            <a:spLocks noGrp="1"/>
          </p:cNvSpPr>
          <p:nvPr>
            <p:ph type="title"/>
          </p:nvPr>
        </p:nvSpPr>
        <p:spPr>
          <a:xfrm>
            <a:off x="681780" y="586855"/>
            <a:ext cx="3131093" cy="3507474"/>
          </a:xfrm>
        </p:spPr>
        <p:txBody>
          <a:bodyPr vert="horz" lIns="0" tIns="0" rIns="0" bIns="0" rtlCol="0" anchor="b">
            <a:normAutofit/>
          </a:bodyPr>
          <a:lstStyle/>
          <a:p>
            <a:pPr algn="r"/>
            <a:r>
              <a:rPr lang="en-US" sz="3200" dirty="0">
                <a:solidFill>
                  <a:schemeClr val="bg1"/>
                </a:solidFill>
              </a:rPr>
              <a:t>Day Haldi Setup</a:t>
            </a:r>
          </a:p>
        </p:txBody>
      </p:sp>
      <p:sp>
        <p:nvSpPr>
          <p:cNvPr id="4" name="Content Placeholder 3">
            <a:extLst>
              <a:ext uri="{FF2B5EF4-FFF2-40B4-BE49-F238E27FC236}">
                <a16:creationId xmlns:a16="http://schemas.microsoft.com/office/drawing/2014/main" id="{D8A794B6-824B-F27B-07A0-9C6611EF63D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78695" y="833535"/>
            <a:ext cx="3222170" cy="5361991"/>
          </a:xfrm>
        </p:spPr>
        <p:txBody>
          <a:bodyPr>
            <a:normAutofit/>
          </a:bodyPr>
          <a:lstStyle/>
          <a:p>
            <a:pPr marL="0" indent="0">
              <a:spcBef>
                <a:spcPts val="2500"/>
              </a:spcBef>
              <a:buNone/>
            </a:pPr>
            <a:r>
              <a:rPr lang="en-US" sz="1400" b="1"/>
              <a:t>Sound System</a:t>
            </a:r>
          </a:p>
          <a:p>
            <a:pPr marL="0" lvl="1" indent="0">
              <a:buNone/>
            </a:pPr>
            <a:r>
              <a:rPr lang="en-US" sz="1400"/>
              <a:t>A sound system is essential for ensuring the Haldi event is lively and enjoyable with music and announcements.</a:t>
            </a:r>
          </a:p>
          <a:p>
            <a:pPr marL="0" indent="0">
              <a:spcBef>
                <a:spcPts val="2500"/>
              </a:spcBef>
              <a:buNone/>
            </a:pPr>
            <a:r>
              <a:rPr lang="en-US" sz="1400" b="1"/>
              <a:t>Flex Floor</a:t>
            </a:r>
          </a:p>
          <a:p>
            <a:pPr marL="0" lvl="1" indent="0">
              <a:buNone/>
            </a:pPr>
            <a:r>
              <a:rPr lang="en-US" sz="1400"/>
              <a:t>A flex floor provides a comfortable and aesthetically pleasing area for guests to sit and participate in the Haldi rituals.</a:t>
            </a:r>
          </a:p>
          <a:p>
            <a:pPr marL="0" indent="0">
              <a:spcBef>
                <a:spcPts val="2500"/>
              </a:spcBef>
              <a:buNone/>
            </a:pPr>
            <a:r>
              <a:rPr lang="en-US" sz="1400" b="1"/>
              <a:t>Joyful Atmosphere</a:t>
            </a:r>
          </a:p>
          <a:p>
            <a:pPr marL="0" lvl="1" indent="0">
              <a:buNone/>
            </a:pPr>
            <a:r>
              <a:rPr lang="en-US" sz="1400"/>
              <a:t>Together, sound system and flex floor create a joyful and memorable atmosphere for the Haldi ceremony.</a:t>
            </a:r>
          </a:p>
        </p:txBody>
      </p:sp>
      <p:pic>
        <p:nvPicPr>
          <p:cNvPr id="6" name="Content Placeholder 5" descr="Tent wedding platform">
            <a:extLst>
              <a:ext uri="{FF2B5EF4-FFF2-40B4-BE49-F238E27FC236}">
                <a16:creationId xmlns:a16="http://schemas.microsoft.com/office/drawing/2014/main" id="{8D2C3BDC-90AD-4084-A7CF-BEFAAC832F94}"/>
              </a:ext>
            </a:extLst>
          </p:cNvPr>
          <p:cNvPicPr>
            <a:picLocks noGrp="1" noChangeAspect="1"/>
          </p:cNvPicPr>
          <p:nvPr>
            <p:ph sz="half" idx="1"/>
          </p:nvPr>
        </p:nvPicPr>
        <p:blipFill>
          <a:blip r:embed="rId3"/>
          <a:srcRect l="15458" r="13852" b="-4"/>
          <a:stretch>
            <a:fillRect/>
          </a:stretch>
        </p:blipFill>
        <p:spPr>
          <a:xfrm>
            <a:off x="8115300" y="1664361"/>
            <a:ext cx="3619500" cy="3507505"/>
          </a:xfrm>
          <a:prstGeom prst="rect">
            <a:avLst/>
          </a:prstGeom>
        </p:spPr>
      </p:pic>
    </p:spTree>
    <p:extLst>
      <p:ext uri="{BB962C8B-B14F-4D97-AF65-F5344CB8AC3E}">
        <p14:creationId xmlns:p14="http://schemas.microsoft.com/office/powerpoint/2010/main" val="925990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person and person holding smoke guns&#10;&#10;AI-generated content may be incorrect.">
            <a:extLst>
              <a:ext uri="{FF2B5EF4-FFF2-40B4-BE49-F238E27FC236}">
                <a16:creationId xmlns:a16="http://schemas.microsoft.com/office/drawing/2014/main" id="{324D79ED-71CE-4653-139E-3E0966FD2DCD}"/>
              </a:ext>
            </a:extLst>
          </p:cNvPr>
          <p:cNvPicPr>
            <a:picLocks noChangeAspect="1"/>
          </p:cNvPicPr>
          <p:nvPr/>
        </p:nvPicPr>
        <p:blipFill>
          <a:blip r:embed="rId2"/>
          <a:srcRect r="-1" b="6947"/>
          <a:stretch>
            <a:fillRect/>
          </a:stretch>
        </p:blipFill>
        <p:spPr>
          <a:xfrm>
            <a:off x="-1" y="10"/>
            <a:ext cx="7370057" cy="6857990"/>
          </a:xfrm>
          <a:prstGeom prst="rect">
            <a:avLst/>
          </a:prstGeom>
        </p:spPr>
      </p:pic>
      <p:pic>
        <p:nvPicPr>
          <p:cNvPr id="16" name="Picture 15" descr="A person and person in a white dress and a black bow tie">
            <a:extLst>
              <a:ext uri="{FF2B5EF4-FFF2-40B4-BE49-F238E27FC236}">
                <a16:creationId xmlns:a16="http://schemas.microsoft.com/office/drawing/2014/main" id="{D4E4107C-DA2F-C4E9-13C0-6A351BA04027}"/>
              </a:ext>
            </a:extLst>
          </p:cNvPr>
          <p:cNvPicPr>
            <a:picLocks noChangeAspect="1"/>
          </p:cNvPicPr>
          <p:nvPr/>
        </p:nvPicPr>
        <p:blipFill>
          <a:blip r:embed="rId3"/>
          <a:srcRect r="7106" b="-4"/>
          <a:stretch>
            <a:fillRect/>
          </a:stretch>
        </p:blipFill>
        <p:spPr>
          <a:xfrm>
            <a:off x="7534656" y="1"/>
            <a:ext cx="4657344" cy="3346704"/>
          </a:xfrm>
          <a:prstGeom prst="rect">
            <a:avLst/>
          </a:prstGeom>
        </p:spPr>
      </p:pic>
      <p:pic>
        <p:nvPicPr>
          <p:cNvPr id="14" name="Picture 13" descr="A person holding a machine&#10;&#10;AI-generated content may be incorrect.">
            <a:extLst>
              <a:ext uri="{FF2B5EF4-FFF2-40B4-BE49-F238E27FC236}">
                <a16:creationId xmlns:a16="http://schemas.microsoft.com/office/drawing/2014/main" id="{A4158FE6-532A-FCFD-88E9-26ED5788630B}"/>
              </a:ext>
            </a:extLst>
          </p:cNvPr>
          <p:cNvPicPr>
            <a:picLocks noChangeAspect="1"/>
          </p:cNvPicPr>
          <p:nvPr/>
        </p:nvPicPr>
        <p:blipFill>
          <a:blip r:embed="rId4"/>
          <a:srcRect l="11618" r="10102" b="-2"/>
          <a:stretch>
            <a:fillRect/>
          </a:stretch>
        </p:blipFill>
        <p:spPr>
          <a:xfrm>
            <a:off x="7534654" y="3511296"/>
            <a:ext cx="4657346" cy="3346704"/>
          </a:xfrm>
          <a:prstGeom prst="rect">
            <a:avLst/>
          </a:prstGeom>
        </p:spPr>
      </p:pic>
    </p:spTree>
    <p:extLst>
      <p:ext uri="{BB962C8B-B14F-4D97-AF65-F5344CB8AC3E}">
        <p14:creationId xmlns:p14="http://schemas.microsoft.com/office/powerpoint/2010/main" val="173373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8E1100C-8EED-21F1-F0DD-14C4BC6A3980}"/>
              </a:ext>
            </a:extLst>
          </p:cNvPr>
          <p:cNvSpPr>
            <a:spLocks noGrp="1"/>
          </p:cNvSpPr>
          <p:nvPr>
            <p:ph type="title"/>
          </p:nvPr>
        </p:nvSpPr>
        <p:spPr>
          <a:xfrm>
            <a:off x="409518" y="586855"/>
            <a:ext cx="3258570" cy="3387497"/>
          </a:xfrm>
        </p:spPr>
        <p:txBody>
          <a:bodyPr vert="horz" lIns="0" tIns="0" rIns="0" bIns="0" rtlCol="0" anchor="b">
            <a:normAutofit/>
          </a:bodyPr>
          <a:lstStyle/>
          <a:p>
            <a:pPr algn="r"/>
            <a:r>
              <a:rPr lang="en-US" sz="3200">
                <a:solidFill>
                  <a:schemeClr val="bg1"/>
                </a:solidFill>
              </a:rPr>
              <a:t>Wedding Setup with LED Screen</a:t>
            </a:r>
          </a:p>
        </p:txBody>
      </p:sp>
      <p:sp>
        <p:nvSpPr>
          <p:cNvPr id="4" name="Content Placeholder 3">
            <a:extLst>
              <a:ext uri="{FF2B5EF4-FFF2-40B4-BE49-F238E27FC236}">
                <a16:creationId xmlns:a16="http://schemas.microsoft.com/office/drawing/2014/main" id="{CCD6BA68-FA98-7528-BBE7-3021D1F9D4C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81727" y="833535"/>
            <a:ext cx="3025303" cy="5361991"/>
          </a:xfrm>
        </p:spPr>
        <p:txBody>
          <a:bodyPr>
            <a:normAutofit/>
          </a:bodyPr>
          <a:lstStyle/>
          <a:p>
            <a:pPr marL="0" indent="0">
              <a:spcBef>
                <a:spcPts val="2500"/>
              </a:spcBef>
              <a:buNone/>
            </a:pPr>
            <a:r>
              <a:rPr lang="en-US" sz="1400" b="1"/>
              <a:t>Stunning Visual Impact</a:t>
            </a:r>
          </a:p>
          <a:p>
            <a:pPr marL="0" lvl="1" indent="0">
              <a:buNone/>
            </a:pPr>
            <a:r>
              <a:rPr lang="en-US" sz="1400"/>
              <a:t>LED screens create a stunning visual impact for weddings by providing dynamic backdrops and personalized displays.</a:t>
            </a:r>
          </a:p>
          <a:p>
            <a:pPr marL="0" indent="0">
              <a:spcBef>
                <a:spcPts val="2500"/>
              </a:spcBef>
              <a:buNone/>
            </a:pPr>
            <a:r>
              <a:rPr lang="en-US" sz="1400" b="1"/>
              <a:t>Versatile Displays</a:t>
            </a:r>
          </a:p>
          <a:p>
            <a:pPr marL="0" lvl="1" indent="0">
              <a:buNone/>
            </a:pPr>
            <a:r>
              <a:rPr lang="en-US" sz="1400"/>
              <a:t>LED screens can showcase live video feeds, photo slideshows, and custom graphics, enhancing the overall ambiance.</a:t>
            </a:r>
          </a:p>
          <a:p>
            <a:pPr marL="0" indent="0">
              <a:spcBef>
                <a:spcPts val="2500"/>
              </a:spcBef>
              <a:buNone/>
            </a:pPr>
            <a:r>
              <a:rPr lang="en-US" sz="1400" b="1"/>
              <a:t>Adaptable to Themes</a:t>
            </a:r>
          </a:p>
          <a:p>
            <a:pPr marL="0" lvl="1" indent="0">
              <a:buNone/>
            </a:pPr>
            <a:r>
              <a:rPr lang="en-US" sz="1400"/>
              <a:t>LED screens are versatile and can be adapted to fit various themes and styles, making them perfect for modern weddings.</a:t>
            </a:r>
          </a:p>
        </p:txBody>
      </p:sp>
      <p:pic>
        <p:nvPicPr>
          <p:cNvPr id="6" name="Content Placeholder 5" descr="Beautiful table setting for an wedding reception or an event">
            <a:extLst>
              <a:ext uri="{FF2B5EF4-FFF2-40B4-BE49-F238E27FC236}">
                <a16:creationId xmlns:a16="http://schemas.microsoft.com/office/drawing/2014/main" id="{C0FF13AC-9ADA-448B-8B1D-6DE681F2DC95}"/>
              </a:ext>
            </a:extLst>
          </p:cNvPr>
          <p:cNvPicPr>
            <a:picLocks noGrp="1" noChangeAspect="1"/>
          </p:cNvPicPr>
          <p:nvPr>
            <p:ph sz="half" idx="1"/>
          </p:nvPr>
        </p:nvPicPr>
        <p:blipFill>
          <a:blip r:embed="rId3"/>
          <a:srcRect l="10483"/>
          <a:stretch>
            <a:fillRect/>
          </a:stretch>
        </p:blipFill>
        <p:spPr>
          <a:xfrm>
            <a:off x="8109502" y="10"/>
            <a:ext cx="4082498" cy="6857990"/>
          </a:xfrm>
          <a:prstGeom prst="rect">
            <a:avLst/>
          </a:prstGeom>
        </p:spPr>
      </p:pic>
    </p:spTree>
    <p:extLst>
      <p:ext uri="{BB962C8B-B14F-4D97-AF65-F5344CB8AC3E}">
        <p14:creationId xmlns:p14="http://schemas.microsoft.com/office/powerpoint/2010/main" val="1778620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tage with a large control panel">
            <a:extLst>
              <a:ext uri="{FF2B5EF4-FFF2-40B4-BE49-F238E27FC236}">
                <a16:creationId xmlns:a16="http://schemas.microsoft.com/office/drawing/2014/main" id="{9064D87E-36D8-DD50-6FFD-493B175DE7D2}"/>
              </a:ext>
            </a:extLst>
          </p:cNvPr>
          <p:cNvPicPr>
            <a:picLocks noChangeAspect="1"/>
          </p:cNvPicPr>
          <p:nvPr/>
        </p:nvPicPr>
        <p:blipFill>
          <a:blip r:embed="rId2"/>
          <a:srcRect t="15463" b="9537"/>
          <a:stretch>
            <a:fillRect/>
          </a:stretch>
        </p:blipFill>
        <p:spPr>
          <a:xfrm>
            <a:off x="20" y="10"/>
            <a:ext cx="12191979" cy="6857990"/>
          </a:xfrm>
          <a:prstGeom prst="rect">
            <a:avLst/>
          </a:prstGeom>
        </p:spPr>
      </p:pic>
    </p:spTree>
    <p:extLst>
      <p:ext uri="{BB962C8B-B14F-4D97-AF65-F5344CB8AC3E}">
        <p14:creationId xmlns:p14="http://schemas.microsoft.com/office/powerpoint/2010/main" val="984549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tage with lights and a large chandelier">
            <a:extLst>
              <a:ext uri="{FF2B5EF4-FFF2-40B4-BE49-F238E27FC236}">
                <a16:creationId xmlns:a16="http://schemas.microsoft.com/office/drawing/2014/main" id="{146EA763-AE0F-8987-0273-97DD88F988FD}"/>
              </a:ext>
            </a:extLst>
          </p:cNvPr>
          <p:cNvPicPr>
            <a:picLocks noChangeAspect="1"/>
          </p:cNvPicPr>
          <p:nvPr/>
        </p:nvPicPr>
        <p:blipFill>
          <a:blip r:embed="rId2"/>
          <a:srcRect t="25000"/>
          <a:stretch>
            <a:fillRect/>
          </a:stretch>
        </p:blipFill>
        <p:spPr>
          <a:xfrm>
            <a:off x="20" y="10"/>
            <a:ext cx="12191979" cy="6857990"/>
          </a:xfrm>
          <a:prstGeom prst="rect">
            <a:avLst/>
          </a:prstGeom>
        </p:spPr>
      </p:pic>
    </p:spTree>
    <p:extLst>
      <p:ext uri="{BB962C8B-B14F-4D97-AF65-F5344CB8AC3E}">
        <p14:creationId xmlns:p14="http://schemas.microsoft.com/office/powerpoint/2010/main" val="3757010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7DAD99-7F37-C443-47A2-D30AEC5F2362}"/>
              </a:ext>
            </a:extLst>
          </p:cNvPr>
          <p:cNvSpPr>
            <a:spLocks noGrp="1"/>
          </p:cNvSpPr>
          <p:nvPr>
            <p:ph type="title"/>
          </p:nvPr>
        </p:nvSpPr>
        <p:spPr>
          <a:xfrm>
            <a:off x="409518" y="586855"/>
            <a:ext cx="3258570" cy="3387497"/>
          </a:xfrm>
        </p:spPr>
        <p:txBody>
          <a:bodyPr vert="horz" lIns="0" tIns="0" rIns="0" bIns="0" rtlCol="0" anchor="b">
            <a:normAutofit/>
          </a:bodyPr>
          <a:lstStyle/>
          <a:p>
            <a:pPr algn="r"/>
            <a:r>
              <a:rPr lang="en-US" sz="3200">
                <a:solidFill>
                  <a:schemeClr val="bg1"/>
                </a:solidFill>
              </a:rPr>
              <a:t>Wedding Day Sound Setup</a:t>
            </a:r>
          </a:p>
        </p:txBody>
      </p:sp>
      <p:sp>
        <p:nvSpPr>
          <p:cNvPr id="4" name="Content Placeholder 3">
            <a:extLst>
              <a:ext uri="{FF2B5EF4-FFF2-40B4-BE49-F238E27FC236}">
                <a16:creationId xmlns:a16="http://schemas.microsoft.com/office/drawing/2014/main" id="{7A6A4E91-E789-EE4F-B096-6A8393DBB9E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81727" y="833535"/>
            <a:ext cx="3025303" cy="5361991"/>
          </a:xfrm>
        </p:spPr>
        <p:txBody>
          <a:bodyPr>
            <a:normAutofit/>
          </a:bodyPr>
          <a:lstStyle/>
          <a:p>
            <a:pPr marL="0" indent="0">
              <a:spcBef>
                <a:spcPts val="2500"/>
              </a:spcBef>
              <a:buNone/>
            </a:pPr>
            <a:r>
              <a:rPr lang="en-US" sz="1300" b="1"/>
              <a:t>Flex Floor Utilization</a:t>
            </a:r>
          </a:p>
          <a:p>
            <a:pPr marL="0" lvl="1" indent="0">
              <a:buNone/>
            </a:pPr>
            <a:r>
              <a:rPr lang="en-US" sz="1300"/>
              <a:t>Using a flex floor allows for adaptable speaker placements, ensuring optimal sound quality throughout the venue.</a:t>
            </a:r>
          </a:p>
          <a:p>
            <a:pPr marL="0" indent="0">
              <a:spcBef>
                <a:spcPts val="2500"/>
              </a:spcBef>
              <a:buNone/>
            </a:pPr>
            <a:r>
              <a:rPr lang="en-US" sz="1300" b="1"/>
              <a:t>High-Quality Microphones</a:t>
            </a:r>
          </a:p>
          <a:p>
            <a:pPr marL="0" lvl="1" indent="0">
              <a:buNone/>
            </a:pPr>
            <a:r>
              <a:rPr lang="en-US" sz="1300"/>
              <a:t>High-quality microphones are essential for clear audio, ensuring that every word from the ceremony is heard by guests.</a:t>
            </a:r>
          </a:p>
          <a:p>
            <a:pPr marL="0" indent="0">
              <a:spcBef>
                <a:spcPts val="2500"/>
              </a:spcBef>
              <a:buNone/>
            </a:pPr>
            <a:r>
              <a:rPr lang="en-US" sz="1300" b="1"/>
              <a:t>Strategic Speaker Placement</a:t>
            </a:r>
          </a:p>
          <a:p>
            <a:pPr marL="0" lvl="1" indent="0">
              <a:buNone/>
            </a:pPr>
            <a:r>
              <a:rPr lang="en-US" sz="1300"/>
              <a:t>Strategically placed speakers ensure even sound distribution throughout the venue, enhancing the auditory experience for all guests.</a:t>
            </a:r>
          </a:p>
          <a:p>
            <a:pPr marL="0" indent="0">
              <a:spcBef>
                <a:spcPts val="2500"/>
              </a:spcBef>
              <a:buNone/>
            </a:pPr>
            <a:r>
              <a:rPr lang="en-US" sz="1300" b="1"/>
              <a:t>Skilled Sound Technicians</a:t>
            </a:r>
          </a:p>
          <a:p>
            <a:pPr marL="0" lvl="1" indent="0">
              <a:buNone/>
            </a:pPr>
            <a:r>
              <a:rPr lang="en-US" sz="1300"/>
              <a:t>Skilled sound technicians manage audio levels, ensuring that every detail of the ceremony and reception is heard clearly.</a:t>
            </a:r>
          </a:p>
        </p:txBody>
      </p:sp>
      <p:pic>
        <p:nvPicPr>
          <p:cNvPr id="6" name="Content Placeholder 5" descr="selective focus on microphone in restaurant.">
            <a:extLst>
              <a:ext uri="{FF2B5EF4-FFF2-40B4-BE49-F238E27FC236}">
                <a16:creationId xmlns:a16="http://schemas.microsoft.com/office/drawing/2014/main" id="{C38226CF-9421-470C-BDF0-FC46F071321B}"/>
              </a:ext>
            </a:extLst>
          </p:cNvPr>
          <p:cNvPicPr>
            <a:picLocks noGrp="1" noChangeAspect="1"/>
          </p:cNvPicPr>
          <p:nvPr>
            <p:ph sz="half" idx="1"/>
          </p:nvPr>
        </p:nvPicPr>
        <p:blipFill>
          <a:blip r:embed="rId3"/>
          <a:srcRect l="35486" r="24778" b="-1"/>
          <a:stretch>
            <a:fillRect/>
          </a:stretch>
        </p:blipFill>
        <p:spPr>
          <a:xfrm>
            <a:off x="8109502" y="10"/>
            <a:ext cx="4082498" cy="6857990"/>
          </a:xfrm>
          <a:prstGeom prst="rect">
            <a:avLst/>
          </a:prstGeom>
        </p:spPr>
      </p:pic>
    </p:spTree>
    <p:extLst>
      <p:ext uri="{BB962C8B-B14F-4D97-AF65-F5344CB8AC3E}">
        <p14:creationId xmlns:p14="http://schemas.microsoft.com/office/powerpoint/2010/main" val="32985682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urtyard with a pool and stairs&#10;&#10;AI-generated content may be incorrect.">
            <a:extLst>
              <a:ext uri="{FF2B5EF4-FFF2-40B4-BE49-F238E27FC236}">
                <a16:creationId xmlns:a16="http://schemas.microsoft.com/office/drawing/2014/main" id="{9C78347E-5AE4-024D-FE27-83D06208CB61}"/>
              </a:ext>
            </a:extLst>
          </p:cNvPr>
          <p:cNvPicPr>
            <a:picLocks noChangeAspect="1"/>
          </p:cNvPicPr>
          <p:nvPr/>
        </p:nvPicPr>
        <p:blipFill>
          <a:blip r:embed="rId2"/>
          <a:srcRect t="8802" b="16198"/>
          <a:stretch>
            <a:fillRect/>
          </a:stretch>
        </p:blipFill>
        <p:spPr>
          <a:xfrm>
            <a:off x="20" y="10"/>
            <a:ext cx="12191979" cy="6857990"/>
          </a:xfrm>
          <a:prstGeom prst="rect">
            <a:avLst/>
          </a:prstGeom>
        </p:spPr>
      </p:pic>
    </p:spTree>
    <p:extLst>
      <p:ext uri="{BB962C8B-B14F-4D97-AF65-F5344CB8AC3E}">
        <p14:creationId xmlns:p14="http://schemas.microsoft.com/office/powerpoint/2010/main" val="2944116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tage with a stage and a stage set up&#10;&#10;AI-generated content may be incorrect.">
            <a:extLst>
              <a:ext uri="{FF2B5EF4-FFF2-40B4-BE49-F238E27FC236}">
                <a16:creationId xmlns:a16="http://schemas.microsoft.com/office/drawing/2014/main" id="{7B767A97-EFB4-C527-B6A6-913629A189D1}"/>
              </a:ext>
            </a:extLst>
          </p:cNvPr>
          <p:cNvPicPr>
            <a:picLocks noChangeAspect="1"/>
          </p:cNvPicPr>
          <p:nvPr/>
        </p:nvPicPr>
        <p:blipFill>
          <a:blip r:embed="rId2"/>
          <a:srcRect t="23948" b="1052"/>
          <a:stretch>
            <a:fillRect/>
          </a:stretch>
        </p:blipFill>
        <p:spPr>
          <a:xfrm>
            <a:off x="20" y="10"/>
            <a:ext cx="12191979" cy="6857990"/>
          </a:xfrm>
          <a:prstGeom prst="rect">
            <a:avLst/>
          </a:prstGeom>
        </p:spPr>
      </p:pic>
    </p:spTree>
    <p:extLst>
      <p:ext uri="{BB962C8B-B14F-4D97-AF65-F5344CB8AC3E}">
        <p14:creationId xmlns:p14="http://schemas.microsoft.com/office/powerpoint/2010/main" val="4005098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21FCE60-ECDB-49B1-A5CA-E834A33FE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1" y="3587283"/>
            <a:ext cx="2501979" cy="4038601"/>
          </a:xfrm>
          <a:prstGeom prst="rect">
            <a:avLst/>
          </a:prstGeom>
          <a:gradFill>
            <a:gsLst>
              <a:gs pos="0">
                <a:schemeClr val="accent5">
                  <a:lumMod val="60000"/>
                  <a:lumOff val="40000"/>
                  <a:alpha val="0"/>
                </a:schemeClr>
              </a:gs>
              <a:gs pos="99000">
                <a:schemeClr val="accent2">
                  <a:alpha val="7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489" y="1757117"/>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115A305-045A-C98F-87B7-B19E0D1F729F}"/>
              </a:ext>
            </a:extLst>
          </p:cNvPr>
          <p:cNvSpPr>
            <a:spLocks noGrp="1"/>
          </p:cNvSpPr>
          <p:nvPr>
            <p:ph type="title"/>
          </p:nvPr>
        </p:nvSpPr>
        <p:spPr>
          <a:xfrm>
            <a:off x="681780" y="586855"/>
            <a:ext cx="3131093" cy="3507474"/>
          </a:xfrm>
        </p:spPr>
        <p:txBody>
          <a:bodyPr vert="horz" lIns="0" tIns="0" rIns="0" bIns="0" rtlCol="0" anchor="b">
            <a:normAutofit/>
          </a:bodyPr>
          <a:lstStyle/>
          <a:p>
            <a:pPr algn="r"/>
            <a:r>
              <a:rPr lang="en-US" sz="3200">
                <a:solidFill>
                  <a:schemeClr val="bg1"/>
                </a:solidFill>
              </a:rPr>
              <a:t>Day Special Effects</a:t>
            </a:r>
          </a:p>
        </p:txBody>
      </p:sp>
      <p:sp>
        <p:nvSpPr>
          <p:cNvPr id="4" name="Content Placeholder 3">
            <a:extLst>
              <a:ext uri="{FF2B5EF4-FFF2-40B4-BE49-F238E27FC236}">
                <a16:creationId xmlns:a16="http://schemas.microsoft.com/office/drawing/2014/main" id="{C3B0EF7E-D297-924C-CD9E-11EB197037C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78695" y="833535"/>
            <a:ext cx="3222170" cy="5361991"/>
          </a:xfrm>
        </p:spPr>
        <p:txBody>
          <a:bodyPr>
            <a:normAutofit/>
          </a:bodyPr>
          <a:lstStyle/>
          <a:p>
            <a:pPr marL="0" indent="0">
              <a:spcBef>
                <a:spcPts val="2500"/>
              </a:spcBef>
              <a:buNone/>
            </a:pPr>
            <a:r>
              <a:rPr lang="en-US" sz="1400" b="1"/>
              <a:t>Flower Showers</a:t>
            </a:r>
          </a:p>
          <a:p>
            <a:pPr marL="0" lvl="1" indent="0">
              <a:buNone/>
            </a:pPr>
            <a:r>
              <a:rPr lang="en-US" sz="1400"/>
              <a:t>Flower showers create a magical atmosphere by adding elegance and beauty to events, making them visually stunning.</a:t>
            </a:r>
          </a:p>
          <a:p>
            <a:pPr marL="0" indent="0">
              <a:spcBef>
                <a:spcPts val="2500"/>
              </a:spcBef>
              <a:buNone/>
            </a:pPr>
            <a:r>
              <a:rPr lang="en-US" sz="1400" b="1"/>
              <a:t>Color Shots</a:t>
            </a:r>
          </a:p>
          <a:p>
            <a:pPr marL="0" lvl="1" indent="0">
              <a:buNone/>
            </a:pPr>
            <a:r>
              <a:rPr lang="en-US" sz="1400"/>
              <a:t>Color shots are energetic and vibrant, often seen in festivals and celebrations, bringing excitement to the crowd.</a:t>
            </a:r>
          </a:p>
          <a:p>
            <a:pPr marL="0" indent="0">
              <a:spcBef>
                <a:spcPts val="2500"/>
              </a:spcBef>
              <a:buNone/>
            </a:pPr>
            <a:r>
              <a:rPr lang="en-US" sz="1400" b="1"/>
              <a:t>Perfect for Events</a:t>
            </a:r>
          </a:p>
          <a:p>
            <a:pPr marL="0" lvl="1" indent="0">
              <a:buNone/>
            </a:pPr>
            <a:r>
              <a:rPr lang="en-US" sz="1400"/>
              <a:t>Both effects are perfect for weddings, festivals, and grand openings, providing unforgettable visual experiences.</a:t>
            </a:r>
          </a:p>
        </p:txBody>
      </p:sp>
      <p:pic>
        <p:nvPicPr>
          <p:cNvPr id="6" name="Content Placeholder 5" descr="pansy garden being watered by a hose.">
            <a:extLst>
              <a:ext uri="{FF2B5EF4-FFF2-40B4-BE49-F238E27FC236}">
                <a16:creationId xmlns:a16="http://schemas.microsoft.com/office/drawing/2014/main" id="{623A62A7-E645-4A36-B0C2-1D9497A285A5}"/>
              </a:ext>
            </a:extLst>
          </p:cNvPr>
          <p:cNvPicPr>
            <a:picLocks noGrp="1" noChangeAspect="1"/>
          </p:cNvPicPr>
          <p:nvPr>
            <p:ph sz="half" idx="1"/>
          </p:nvPr>
        </p:nvPicPr>
        <p:blipFill>
          <a:blip r:embed="rId3"/>
          <a:srcRect l="23234" r="7883" b="-1"/>
          <a:stretch>
            <a:fillRect/>
          </a:stretch>
        </p:blipFill>
        <p:spPr>
          <a:xfrm>
            <a:off x="8115300" y="1675272"/>
            <a:ext cx="3619500" cy="3507455"/>
          </a:xfrm>
          <a:prstGeom prst="rect">
            <a:avLst/>
          </a:prstGeom>
        </p:spPr>
      </p:pic>
    </p:spTree>
    <p:extLst>
      <p:ext uri="{BB962C8B-B14F-4D97-AF65-F5344CB8AC3E}">
        <p14:creationId xmlns:p14="http://schemas.microsoft.com/office/powerpoint/2010/main" val="1040660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tanding on a stage with fireworks behind him&#10;&#10;AI-generated content may be incorrect.">
            <a:extLst>
              <a:ext uri="{FF2B5EF4-FFF2-40B4-BE49-F238E27FC236}">
                <a16:creationId xmlns:a16="http://schemas.microsoft.com/office/drawing/2014/main" id="{59F22EB9-6537-1EC2-F927-5881621783F2}"/>
              </a:ext>
            </a:extLst>
          </p:cNvPr>
          <p:cNvPicPr>
            <a:picLocks noChangeAspect="1"/>
          </p:cNvPicPr>
          <p:nvPr/>
        </p:nvPicPr>
        <p:blipFill>
          <a:blip r:embed="rId2"/>
          <a:srcRect t="35586" b="8164"/>
          <a:stretch>
            <a:fillRect/>
          </a:stretch>
        </p:blipFill>
        <p:spPr>
          <a:xfrm>
            <a:off x="20" y="10"/>
            <a:ext cx="12191979" cy="6857990"/>
          </a:xfrm>
          <a:prstGeom prst="rect">
            <a:avLst/>
          </a:prstGeom>
        </p:spPr>
      </p:pic>
    </p:spTree>
    <p:extLst>
      <p:ext uri="{BB962C8B-B14F-4D97-AF65-F5344CB8AC3E}">
        <p14:creationId xmlns:p14="http://schemas.microsoft.com/office/powerpoint/2010/main" val="2791067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and person in traditional attire under petals&#10;&#10;AI-generated content may be incorrect.">
            <a:extLst>
              <a:ext uri="{FF2B5EF4-FFF2-40B4-BE49-F238E27FC236}">
                <a16:creationId xmlns:a16="http://schemas.microsoft.com/office/drawing/2014/main" id="{66183C75-5D4C-DEC9-F715-B44255C005A3}"/>
              </a:ext>
            </a:extLst>
          </p:cNvPr>
          <p:cNvPicPr>
            <a:picLocks noChangeAspect="1"/>
          </p:cNvPicPr>
          <p:nvPr/>
        </p:nvPicPr>
        <p:blipFill>
          <a:blip r:embed="rId2"/>
          <a:srcRect b="15414"/>
          <a:stretch>
            <a:fillRect/>
          </a:stretch>
        </p:blipFill>
        <p:spPr>
          <a:xfrm>
            <a:off x="20" y="10"/>
            <a:ext cx="12191979" cy="6857990"/>
          </a:xfrm>
          <a:prstGeom prst="rect">
            <a:avLst/>
          </a:prstGeom>
        </p:spPr>
      </p:pic>
    </p:spTree>
    <p:extLst>
      <p:ext uri="{BB962C8B-B14F-4D97-AF65-F5344CB8AC3E}">
        <p14:creationId xmlns:p14="http://schemas.microsoft.com/office/powerpoint/2010/main" val="1014746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ge with a colorful design&#10;&#10;AI-generated content may be incorrect.">
            <a:extLst>
              <a:ext uri="{FF2B5EF4-FFF2-40B4-BE49-F238E27FC236}">
                <a16:creationId xmlns:a16="http://schemas.microsoft.com/office/drawing/2014/main" id="{EC606AD5-5C14-156F-7499-CFDF49865B0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1279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A21FCE60-ECDB-49B1-A5CA-E834A33FE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1" y="3587283"/>
            <a:ext cx="2501979" cy="4038601"/>
          </a:xfrm>
          <a:prstGeom prst="rect">
            <a:avLst/>
          </a:prstGeom>
          <a:gradFill>
            <a:gsLst>
              <a:gs pos="0">
                <a:schemeClr val="accent5">
                  <a:lumMod val="60000"/>
                  <a:lumOff val="40000"/>
                  <a:alpha val="0"/>
                </a:schemeClr>
              </a:gs>
              <a:gs pos="99000">
                <a:schemeClr val="accent2">
                  <a:alpha val="7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489" y="1757117"/>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D273ECB-4537-374C-421D-9D7FF18AADF0}"/>
              </a:ext>
            </a:extLst>
          </p:cNvPr>
          <p:cNvSpPr>
            <a:spLocks noGrp="1"/>
          </p:cNvSpPr>
          <p:nvPr>
            <p:ph type="title"/>
          </p:nvPr>
        </p:nvSpPr>
        <p:spPr>
          <a:xfrm>
            <a:off x="681780" y="586855"/>
            <a:ext cx="3131093" cy="3507474"/>
          </a:xfrm>
        </p:spPr>
        <p:txBody>
          <a:bodyPr vert="horz" lIns="0" tIns="0" rIns="0" bIns="0" rtlCol="0" anchor="b">
            <a:normAutofit/>
          </a:bodyPr>
          <a:lstStyle/>
          <a:p>
            <a:pPr algn="r"/>
            <a:r>
              <a:rPr lang="en-US" sz="3200">
                <a:solidFill>
                  <a:schemeClr val="bg1"/>
                </a:solidFill>
              </a:rPr>
              <a:t>Perfect Evening Wedding</a:t>
            </a:r>
          </a:p>
        </p:txBody>
      </p:sp>
      <p:sp>
        <p:nvSpPr>
          <p:cNvPr id="4" name="Content Placeholder 3">
            <a:extLst>
              <a:ext uri="{FF2B5EF4-FFF2-40B4-BE49-F238E27FC236}">
                <a16:creationId xmlns:a16="http://schemas.microsoft.com/office/drawing/2014/main" id="{9D055432-2D76-BCD8-EA02-B02B9F5EAA6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78695" y="833535"/>
            <a:ext cx="3222170" cy="5361991"/>
          </a:xfrm>
        </p:spPr>
        <p:txBody>
          <a:bodyPr>
            <a:normAutofit/>
          </a:bodyPr>
          <a:lstStyle/>
          <a:p>
            <a:pPr marL="0" indent="0">
              <a:spcBef>
                <a:spcPts val="2500"/>
              </a:spcBef>
              <a:buNone/>
            </a:pPr>
            <a:r>
              <a:rPr lang="en-US" sz="1400" b="1" dirty="0"/>
              <a:t>Magical Lighting</a:t>
            </a:r>
          </a:p>
          <a:p>
            <a:pPr marL="0" lvl="1" indent="0">
              <a:buNone/>
            </a:pPr>
            <a:r>
              <a:rPr lang="en-US" sz="1400" dirty="0"/>
              <a:t>Using fairy lights, lanterns, and candles can create a magical and enchanting atmosphere for an evening wedding.</a:t>
            </a:r>
          </a:p>
          <a:p>
            <a:pPr marL="0" indent="0">
              <a:spcBef>
                <a:spcPts val="2500"/>
              </a:spcBef>
              <a:buNone/>
            </a:pPr>
            <a:r>
              <a:rPr lang="en-US" sz="1400" b="1" dirty="0"/>
              <a:t>Elegant Decor</a:t>
            </a:r>
          </a:p>
          <a:p>
            <a:pPr marL="0" lvl="1" indent="0">
              <a:buNone/>
            </a:pPr>
            <a:r>
              <a:rPr lang="en-US" sz="1400" dirty="0"/>
              <a:t>Choose decor that complements the nighttime setting, such as deep colors and lush fabrics, to enhance the elegance of the event.</a:t>
            </a:r>
          </a:p>
          <a:p>
            <a:pPr marL="0" indent="0">
              <a:spcBef>
                <a:spcPts val="2500"/>
              </a:spcBef>
              <a:buNone/>
            </a:pPr>
            <a:r>
              <a:rPr lang="en-US" sz="1400" b="1" dirty="0"/>
              <a:t>Comfortable Seating and Heating</a:t>
            </a:r>
          </a:p>
          <a:p>
            <a:pPr marL="0" lvl="1" indent="0">
              <a:buNone/>
            </a:pPr>
            <a:r>
              <a:rPr lang="en-US" sz="1400" dirty="0"/>
              <a:t>Plan for comfortable seating and heating options to ensure guests remain cozy and comfortable throughout the evening wedding event.</a:t>
            </a:r>
          </a:p>
        </p:txBody>
      </p:sp>
      <p:pic>
        <p:nvPicPr>
          <p:cNvPr id="6" name="Content Placeholder 5" descr="Wedding Decor">
            <a:extLst>
              <a:ext uri="{FF2B5EF4-FFF2-40B4-BE49-F238E27FC236}">
                <a16:creationId xmlns:a16="http://schemas.microsoft.com/office/drawing/2014/main" id="{8F6FEF97-6941-4FAD-98BE-3CE343042B41}"/>
              </a:ext>
            </a:extLst>
          </p:cNvPr>
          <p:cNvPicPr>
            <a:picLocks noGrp="1" noChangeAspect="1"/>
          </p:cNvPicPr>
          <p:nvPr>
            <p:ph sz="half" idx="1"/>
          </p:nvPr>
        </p:nvPicPr>
        <p:blipFill>
          <a:blip r:embed="rId3"/>
          <a:srcRect l="16382" r="25572" b="1"/>
          <a:stretch>
            <a:fillRect/>
          </a:stretch>
        </p:blipFill>
        <p:spPr>
          <a:xfrm>
            <a:off x="8115300" y="1675263"/>
            <a:ext cx="3619500" cy="3507474"/>
          </a:xfrm>
          <a:prstGeom prst="rect">
            <a:avLst/>
          </a:prstGeom>
        </p:spPr>
      </p:pic>
    </p:spTree>
    <p:extLst>
      <p:ext uri="{BB962C8B-B14F-4D97-AF65-F5344CB8AC3E}">
        <p14:creationId xmlns:p14="http://schemas.microsoft.com/office/powerpoint/2010/main" val="36349511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stage with lights and a stage with a group of people&#10;&#10;AI-generated content may be incorrect.">
            <a:extLst>
              <a:ext uri="{FF2B5EF4-FFF2-40B4-BE49-F238E27FC236}">
                <a16:creationId xmlns:a16="http://schemas.microsoft.com/office/drawing/2014/main" id="{F6F29217-DFF3-254D-1226-E2B14BDFB5B0}"/>
              </a:ext>
            </a:extLst>
          </p:cNvPr>
          <p:cNvPicPr>
            <a:picLocks noChangeAspect="1"/>
          </p:cNvPicPr>
          <p:nvPr/>
        </p:nvPicPr>
        <p:blipFill>
          <a:blip r:embed="rId2"/>
          <a:srcRect l="12789" r="9573" b="-3"/>
          <a:stretch>
            <a:fillRect/>
          </a:stretch>
        </p:blipFill>
        <p:spPr>
          <a:xfrm>
            <a:off x="192528" y="171716"/>
            <a:ext cx="3793268" cy="6514565"/>
          </a:xfrm>
          <a:prstGeom prst="rect">
            <a:avLst/>
          </a:prstGeom>
        </p:spPr>
      </p:pic>
      <p:pic>
        <p:nvPicPr>
          <p:cNvPr id="22" name="Picture 21" descr="A stage with lights and a stage with a pink and white design&#10;&#10;AI-generated content may be incorrect.">
            <a:extLst>
              <a:ext uri="{FF2B5EF4-FFF2-40B4-BE49-F238E27FC236}">
                <a16:creationId xmlns:a16="http://schemas.microsoft.com/office/drawing/2014/main" id="{9F141C61-58C8-17F6-9CAF-06193E0551FD}"/>
              </a:ext>
            </a:extLst>
          </p:cNvPr>
          <p:cNvPicPr>
            <a:picLocks noChangeAspect="1"/>
          </p:cNvPicPr>
          <p:nvPr/>
        </p:nvPicPr>
        <p:blipFill>
          <a:blip r:embed="rId3"/>
          <a:srcRect l="31179" r="24809" b="-1"/>
          <a:stretch>
            <a:fillRect/>
          </a:stretch>
        </p:blipFill>
        <p:spPr>
          <a:xfrm>
            <a:off x="4184538" y="171716"/>
            <a:ext cx="3822924" cy="6514565"/>
          </a:xfrm>
          <a:prstGeom prst="rect">
            <a:avLst/>
          </a:prstGeom>
        </p:spPr>
      </p:pic>
      <p:pic>
        <p:nvPicPr>
          <p:cNvPr id="6" name="Picture 5" descr="A stage with lights and a building in the background&#10;&#10;AI-generated content may be incorrect.">
            <a:extLst>
              <a:ext uri="{FF2B5EF4-FFF2-40B4-BE49-F238E27FC236}">
                <a16:creationId xmlns:a16="http://schemas.microsoft.com/office/drawing/2014/main" id="{9C58D2E6-E17D-2EAF-C494-80D3654DC9FA}"/>
              </a:ext>
            </a:extLst>
          </p:cNvPr>
          <p:cNvPicPr>
            <a:picLocks noChangeAspect="1"/>
          </p:cNvPicPr>
          <p:nvPr/>
        </p:nvPicPr>
        <p:blipFill>
          <a:blip r:embed="rId4"/>
          <a:srcRect l="4976" r="17268" b="-3"/>
          <a:stretch>
            <a:fillRect/>
          </a:stretch>
        </p:blipFill>
        <p:spPr>
          <a:xfrm>
            <a:off x="8188032" y="171716"/>
            <a:ext cx="3799007" cy="6514565"/>
          </a:xfrm>
          <a:prstGeom prst="rect">
            <a:avLst/>
          </a:prstGeom>
        </p:spPr>
      </p:pic>
    </p:spTree>
    <p:extLst>
      <p:ext uri="{BB962C8B-B14F-4D97-AF65-F5344CB8AC3E}">
        <p14:creationId xmlns:p14="http://schemas.microsoft.com/office/powerpoint/2010/main" val="2823529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stage with green lights and a building in the background&#10;&#10;AI-generated content may be incorrect.">
            <a:extLst>
              <a:ext uri="{FF2B5EF4-FFF2-40B4-BE49-F238E27FC236}">
                <a16:creationId xmlns:a16="http://schemas.microsoft.com/office/drawing/2014/main" id="{33FEA9AA-E78A-CDEC-EBFD-F030A81B2E10}"/>
              </a:ext>
            </a:extLst>
          </p:cNvPr>
          <p:cNvPicPr>
            <a:picLocks noChangeAspect="1"/>
          </p:cNvPicPr>
          <p:nvPr/>
        </p:nvPicPr>
        <p:blipFill>
          <a:blip r:embed="rId2"/>
          <a:srcRect r="22361" b="-3"/>
          <a:stretch>
            <a:fillRect/>
          </a:stretch>
        </p:blipFill>
        <p:spPr>
          <a:xfrm>
            <a:off x="192528" y="171716"/>
            <a:ext cx="3793268" cy="6514565"/>
          </a:xfrm>
          <a:prstGeom prst="rect">
            <a:avLst/>
          </a:prstGeom>
        </p:spPr>
      </p:pic>
      <p:pic>
        <p:nvPicPr>
          <p:cNvPr id="10" name="Picture 9" descr="A stage with lights and trees at night&#10;&#10;AI-generated content may be incorrect.">
            <a:extLst>
              <a:ext uri="{FF2B5EF4-FFF2-40B4-BE49-F238E27FC236}">
                <a16:creationId xmlns:a16="http://schemas.microsoft.com/office/drawing/2014/main" id="{14C656D4-48C9-0940-28F1-CE07D4435F5F}"/>
              </a:ext>
            </a:extLst>
          </p:cNvPr>
          <p:cNvPicPr>
            <a:picLocks noChangeAspect="1"/>
          </p:cNvPicPr>
          <p:nvPr/>
        </p:nvPicPr>
        <p:blipFill>
          <a:blip r:embed="rId3"/>
          <a:srcRect l="6068" r="15686" b="-3"/>
          <a:stretch>
            <a:fillRect/>
          </a:stretch>
        </p:blipFill>
        <p:spPr>
          <a:xfrm>
            <a:off x="4184538" y="171716"/>
            <a:ext cx="3822924" cy="6514565"/>
          </a:xfrm>
          <a:prstGeom prst="rect">
            <a:avLst/>
          </a:prstGeom>
        </p:spPr>
      </p:pic>
      <p:pic>
        <p:nvPicPr>
          <p:cNvPr id="12" name="Picture 11" descr="A blue square with lights and trees&#10;&#10;AI-generated content may be incorrect.">
            <a:extLst>
              <a:ext uri="{FF2B5EF4-FFF2-40B4-BE49-F238E27FC236}">
                <a16:creationId xmlns:a16="http://schemas.microsoft.com/office/drawing/2014/main" id="{A8A1BA0A-A529-FB8A-D131-0E1F8F0C4BF8}"/>
              </a:ext>
            </a:extLst>
          </p:cNvPr>
          <p:cNvPicPr>
            <a:picLocks noChangeAspect="1"/>
          </p:cNvPicPr>
          <p:nvPr/>
        </p:nvPicPr>
        <p:blipFill>
          <a:blip r:embed="rId4"/>
          <a:srcRect l="7059" r="15185" b="-3"/>
          <a:stretch>
            <a:fillRect/>
          </a:stretch>
        </p:blipFill>
        <p:spPr>
          <a:xfrm>
            <a:off x="8188032" y="171716"/>
            <a:ext cx="3799007" cy="6514565"/>
          </a:xfrm>
          <a:prstGeom prst="rect">
            <a:avLst/>
          </a:prstGeom>
        </p:spPr>
      </p:pic>
    </p:spTree>
    <p:extLst>
      <p:ext uri="{BB962C8B-B14F-4D97-AF65-F5344CB8AC3E}">
        <p14:creationId xmlns:p14="http://schemas.microsoft.com/office/powerpoint/2010/main" val="1663664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stage with lights and a group of people on it">
            <a:extLst>
              <a:ext uri="{FF2B5EF4-FFF2-40B4-BE49-F238E27FC236}">
                <a16:creationId xmlns:a16="http://schemas.microsoft.com/office/drawing/2014/main" id="{3E7E67ED-4922-5F60-6885-794CAE71DA7A}"/>
              </a:ext>
            </a:extLst>
          </p:cNvPr>
          <p:cNvPicPr>
            <a:picLocks noChangeAspect="1"/>
          </p:cNvPicPr>
          <p:nvPr/>
        </p:nvPicPr>
        <p:blipFill>
          <a:blip r:embed="rId2"/>
          <a:srcRect t="11144" b="13857"/>
          <a:stretch>
            <a:fillRect/>
          </a:stretch>
        </p:blipFill>
        <p:spPr>
          <a:xfrm>
            <a:off x="20" y="10"/>
            <a:ext cx="12191979" cy="6857990"/>
          </a:xfrm>
          <a:prstGeom prst="rect">
            <a:avLst/>
          </a:prstGeom>
        </p:spPr>
      </p:pic>
    </p:spTree>
    <p:extLst>
      <p:ext uri="{BB962C8B-B14F-4D97-AF65-F5344CB8AC3E}">
        <p14:creationId xmlns:p14="http://schemas.microsoft.com/office/powerpoint/2010/main" val="2588061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group of people performing on stage&#10;&#10;AI-generated content may be incorrect.">
            <a:extLst>
              <a:ext uri="{FF2B5EF4-FFF2-40B4-BE49-F238E27FC236}">
                <a16:creationId xmlns:a16="http://schemas.microsoft.com/office/drawing/2014/main" id="{AC8DF5D1-43F0-3954-3955-1622A95FA228}"/>
              </a:ext>
            </a:extLst>
          </p:cNvPr>
          <p:cNvPicPr>
            <a:picLocks noChangeAspect="1"/>
          </p:cNvPicPr>
          <p:nvPr/>
        </p:nvPicPr>
        <p:blipFill>
          <a:blip r:embed="rId2"/>
          <a:srcRect t="19604" b="5396"/>
          <a:stretch>
            <a:fillRect/>
          </a:stretch>
        </p:blipFill>
        <p:spPr>
          <a:xfrm>
            <a:off x="20" y="10"/>
            <a:ext cx="12191979" cy="6857990"/>
          </a:xfrm>
          <a:prstGeom prst="rect">
            <a:avLst/>
          </a:prstGeom>
        </p:spPr>
      </p:pic>
    </p:spTree>
    <p:extLst>
      <p:ext uri="{BB962C8B-B14F-4D97-AF65-F5344CB8AC3E}">
        <p14:creationId xmlns:p14="http://schemas.microsoft.com/office/powerpoint/2010/main" val="2922935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stage with green lights&#10;&#10;AI-generated content may be incorrect.">
            <a:extLst>
              <a:ext uri="{FF2B5EF4-FFF2-40B4-BE49-F238E27FC236}">
                <a16:creationId xmlns:a16="http://schemas.microsoft.com/office/drawing/2014/main" id="{862EF324-B31A-D5B6-04AC-AF83286EC473}"/>
              </a:ext>
            </a:extLst>
          </p:cNvPr>
          <p:cNvPicPr>
            <a:picLocks noChangeAspect="1"/>
          </p:cNvPicPr>
          <p:nvPr/>
        </p:nvPicPr>
        <p:blipFill>
          <a:blip r:embed="rId2"/>
          <a:srcRect t="23818" b="1182"/>
          <a:stretch>
            <a:fillRect/>
          </a:stretch>
        </p:blipFill>
        <p:spPr>
          <a:xfrm>
            <a:off x="20" y="10"/>
            <a:ext cx="12191979" cy="6857990"/>
          </a:xfrm>
          <a:prstGeom prst="rect">
            <a:avLst/>
          </a:prstGeom>
        </p:spPr>
      </p:pic>
    </p:spTree>
    <p:extLst>
      <p:ext uri="{BB962C8B-B14F-4D97-AF65-F5344CB8AC3E}">
        <p14:creationId xmlns:p14="http://schemas.microsoft.com/office/powerpoint/2010/main" val="1509548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21FCE60-ECDB-49B1-A5CA-E834A33FE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1" y="3587283"/>
            <a:ext cx="2501979" cy="4038601"/>
          </a:xfrm>
          <a:prstGeom prst="rect">
            <a:avLst/>
          </a:prstGeom>
          <a:gradFill>
            <a:gsLst>
              <a:gs pos="0">
                <a:schemeClr val="accent5">
                  <a:lumMod val="60000"/>
                  <a:lumOff val="40000"/>
                  <a:alpha val="0"/>
                </a:schemeClr>
              </a:gs>
              <a:gs pos="99000">
                <a:schemeClr val="accent2">
                  <a:alpha val="74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489" y="1757117"/>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2C2759A-7A51-802A-74D7-9413EDC07442}"/>
              </a:ext>
            </a:extLst>
          </p:cNvPr>
          <p:cNvSpPr>
            <a:spLocks noGrp="1"/>
          </p:cNvSpPr>
          <p:nvPr>
            <p:ph type="title"/>
          </p:nvPr>
        </p:nvSpPr>
        <p:spPr>
          <a:xfrm>
            <a:off x="681780" y="586855"/>
            <a:ext cx="3131093" cy="3507474"/>
          </a:xfrm>
        </p:spPr>
        <p:txBody>
          <a:bodyPr vert="horz" lIns="0" tIns="0" rIns="0" bIns="0" rtlCol="0" anchor="b">
            <a:normAutofit/>
          </a:bodyPr>
          <a:lstStyle/>
          <a:p>
            <a:pPr algn="r"/>
            <a:r>
              <a:rPr lang="en-US" sz="3200" dirty="0">
                <a:solidFill>
                  <a:schemeClr val="bg1"/>
                </a:solidFill>
              </a:rPr>
              <a:t>Magical Wedding Evenings</a:t>
            </a:r>
          </a:p>
        </p:txBody>
      </p:sp>
      <p:sp>
        <p:nvSpPr>
          <p:cNvPr id="4" name="Content Placeholder 3">
            <a:extLst>
              <a:ext uri="{FF2B5EF4-FFF2-40B4-BE49-F238E27FC236}">
                <a16:creationId xmlns:a16="http://schemas.microsoft.com/office/drawing/2014/main" id="{7BF4327C-11D7-B28D-EF1D-FAE02616D25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78695" y="833535"/>
            <a:ext cx="3222170" cy="5361991"/>
          </a:xfrm>
        </p:spPr>
        <p:txBody>
          <a:bodyPr>
            <a:normAutofit/>
          </a:bodyPr>
          <a:lstStyle/>
          <a:p>
            <a:pPr marL="0" indent="0">
              <a:spcBef>
                <a:spcPts val="2500"/>
              </a:spcBef>
              <a:buNone/>
            </a:pPr>
            <a:r>
              <a:rPr lang="en-US" sz="1300" b="1"/>
              <a:t>Cold Pyros</a:t>
            </a:r>
          </a:p>
          <a:p>
            <a:pPr marL="0" lvl="1" indent="0">
              <a:buNone/>
            </a:pPr>
            <a:r>
              <a:rPr lang="en-US" sz="1300"/>
              <a:t>Cold pyros create dazzling sparkles without the heat, enhancing any grand entrance with a touch of magic.</a:t>
            </a:r>
          </a:p>
          <a:p>
            <a:pPr marL="0" indent="0">
              <a:spcBef>
                <a:spcPts val="2500"/>
              </a:spcBef>
              <a:buNone/>
            </a:pPr>
            <a:r>
              <a:rPr lang="en-US" sz="1300" b="1"/>
              <a:t>Flower Showers</a:t>
            </a:r>
          </a:p>
          <a:p>
            <a:pPr marL="0" lvl="1" indent="0">
              <a:buNone/>
            </a:pPr>
            <a:r>
              <a:rPr lang="en-US" sz="1300"/>
              <a:t>Flower showers add a romantic, whimsical touch to weddings, perfect for capturing unforgettable and picturesque moments.</a:t>
            </a:r>
          </a:p>
          <a:p>
            <a:pPr marL="0" indent="0">
              <a:spcBef>
                <a:spcPts val="2500"/>
              </a:spcBef>
              <a:buNone/>
            </a:pPr>
            <a:r>
              <a:rPr lang="en-US" sz="1300" b="1"/>
              <a:t>Low Fog</a:t>
            </a:r>
          </a:p>
          <a:p>
            <a:pPr marL="0" lvl="1" indent="0">
              <a:buNone/>
            </a:pPr>
            <a:r>
              <a:rPr lang="en-US" sz="1300"/>
              <a:t>Low fog spreads a mystical ambiance that makes first dances seem dreamlike and enchanting.</a:t>
            </a:r>
          </a:p>
          <a:p>
            <a:pPr marL="0" indent="0">
              <a:spcBef>
                <a:spcPts val="2500"/>
              </a:spcBef>
              <a:buNone/>
            </a:pPr>
            <a:r>
              <a:rPr lang="en-US" sz="1300" b="1"/>
              <a:t>Fireworks Finale</a:t>
            </a:r>
          </a:p>
          <a:p>
            <a:pPr marL="0" lvl="1" indent="0">
              <a:buNone/>
            </a:pPr>
            <a:r>
              <a:rPr lang="en-US" sz="1300"/>
              <a:t>Fireworks can be the grand finale, illuminating the night sky and leaving guests in awe of the magical celebration.</a:t>
            </a:r>
          </a:p>
        </p:txBody>
      </p:sp>
      <p:pic>
        <p:nvPicPr>
          <p:cNvPr id="6" name="Content Placeholder 5" descr="A dance floor defocussed with a couple doing their forst dance.  People are surrounding them holding sparkles.  There is a hand in focus in the foreground holding a sparkler sparkling in front of the couple.  It is happening on a dance floor at a wedding reception in the outdoors at dusk.">
            <a:extLst>
              <a:ext uri="{FF2B5EF4-FFF2-40B4-BE49-F238E27FC236}">
                <a16:creationId xmlns:a16="http://schemas.microsoft.com/office/drawing/2014/main" id="{0AE3534B-D3BE-480A-87FB-B4FAA2C1F5ED}"/>
              </a:ext>
            </a:extLst>
          </p:cNvPr>
          <p:cNvPicPr>
            <a:picLocks noGrp="1" noChangeAspect="1"/>
          </p:cNvPicPr>
          <p:nvPr>
            <p:ph sz="half" idx="1"/>
          </p:nvPr>
        </p:nvPicPr>
        <p:blipFill>
          <a:blip r:embed="rId3"/>
          <a:srcRect l="2209" r="23501" b="2"/>
          <a:stretch>
            <a:fillRect/>
          </a:stretch>
        </p:blipFill>
        <p:spPr>
          <a:xfrm>
            <a:off x="8115300" y="1809052"/>
            <a:ext cx="3619500" cy="3239896"/>
          </a:xfrm>
          <a:prstGeom prst="rect">
            <a:avLst/>
          </a:prstGeom>
        </p:spPr>
      </p:pic>
    </p:spTree>
    <p:extLst>
      <p:ext uri="{BB962C8B-B14F-4D97-AF65-F5344CB8AC3E}">
        <p14:creationId xmlns:p14="http://schemas.microsoft.com/office/powerpoint/2010/main" val="22179286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uple of people standing on a stage with fireworks with Batu Caves in the background&#10;&#10;AI-generated content may be incorrect.">
            <a:extLst>
              <a:ext uri="{FF2B5EF4-FFF2-40B4-BE49-F238E27FC236}">
                <a16:creationId xmlns:a16="http://schemas.microsoft.com/office/drawing/2014/main" id="{3D7E699E-6CCD-89AC-CC89-06B63EF4C9E5}"/>
              </a:ext>
            </a:extLst>
          </p:cNvPr>
          <p:cNvPicPr>
            <a:picLocks noChangeAspect="1"/>
          </p:cNvPicPr>
          <p:nvPr/>
        </p:nvPicPr>
        <p:blipFill>
          <a:blip r:embed="rId2"/>
          <a:srcRect t="14471" r="-3" b="-3"/>
          <a:stretch>
            <a:fillRect/>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descr="A couple standing under fireworks&#10;&#10;AI-generated content may be incorrect.">
            <a:extLst>
              <a:ext uri="{FF2B5EF4-FFF2-40B4-BE49-F238E27FC236}">
                <a16:creationId xmlns:a16="http://schemas.microsoft.com/office/drawing/2014/main" id="{B8F2EA7E-9636-6C1E-68E1-C5AF0B4AFFFB}"/>
              </a:ext>
            </a:extLst>
          </p:cNvPr>
          <p:cNvPicPr>
            <a:picLocks noChangeAspect="1"/>
          </p:cNvPicPr>
          <p:nvPr/>
        </p:nvPicPr>
        <p:blipFill>
          <a:blip r:embed="rId3"/>
          <a:srcRect t="39123" b="5327"/>
          <a:stretch>
            <a:fillRect/>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 name="Picture 3" descr="A couple of people standing on a stage with fireworks">
            <a:extLst>
              <a:ext uri="{FF2B5EF4-FFF2-40B4-BE49-F238E27FC236}">
                <a16:creationId xmlns:a16="http://schemas.microsoft.com/office/drawing/2014/main" id="{9DB9AE8E-BBAB-5887-C95D-2D5C1FC9F4B4}"/>
              </a:ext>
            </a:extLst>
          </p:cNvPr>
          <p:cNvPicPr>
            <a:picLocks noChangeAspect="1"/>
          </p:cNvPicPr>
          <p:nvPr/>
        </p:nvPicPr>
        <p:blipFill>
          <a:blip r:embed="rId4"/>
          <a:srcRect l="11329" r="15915"/>
          <a:stretch>
            <a:fillRect/>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643092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erson and person in traditional indian attire&#10;&#10;AI-generated content may be incorrect.">
            <a:extLst>
              <a:ext uri="{FF2B5EF4-FFF2-40B4-BE49-F238E27FC236}">
                <a16:creationId xmlns:a16="http://schemas.microsoft.com/office/drawing/2014/main" id="{69DCFE45-CF83-C9A3-E6B8-83EAF35324F1}"/>
              </a:ext>
            </a:extLst>
          </p:cNvPr>
          <p:cNvPicPr>
            <a:picLocks noChangeAspect="1"/>
          </p:cNvPicPr>
          <p:nvPr/>
        </p:nvPicPr>
        <p:blipFill>
          <a:blip r:embed="rId3"/>
          <a:srcRect t="18596" r="-1" b="19291"/>
          <a:stretch>
            <a:fillRect/>
          </a:stretch>
        </p:blipFill>
        <p:spPr>
          <a:xfrm>
            <a:off x="-1" y="10"/>
            <a:ext cx="7370057" cy="6857990"/>
          </a:xfrm>
          <a:prstGeom prst="rect">
            <a:avLst/>
          </a:prstGeom>
        </p:spPr>
      </p:pic>
      <p:pic>
        <p:nvPicPr>
          <p:cNvPr id="8" name="Picture 7" descr="A person and person in traditional indian attire&#10;&#10;AI-generated content may be incorrect.">
            <a:extLst>
              <a:ext uri="{FF2B5EF4-FFF2-40B4-BE49-F238E27FC236}">
                <a16:creationId xmlns:a16="http://schemas.microsoft.com/office/drawing/2014/main" id="{281BF68F-5CEC-33A3-5FC8-8030189F4DCB}"/>
              </a:ext>
            </a:extLst>
          </p:cNvPr>
          <p:cNvPicPr>
            <a:picLocks noChangeAspect="1"/>
          </p:cNvPicPr>
          <p:nvPr/>
        </p:nvPicPr>
        <p:blipFill>
          <a:blip r:embed="rId4"/>
          <a:srcRect t="18883" b="23091"/>
          <a:stretch>
            <a:fillRect/>
          </a:stretch>
        </p:blipFill>
        <p:spPr>
          <a:xfrm>
            <a:off x="7534656" y="1"/>
            <a:ext cx="4657344" cy="3346704"/>
          </a:xfrm>
          <a:prstGeom prst="rect">
            <a:avLst/>
          </a:prstGeom>
        </p:spPr>
      </p:pic>
      <p:pic>
        <p:nvPicPr>
          <p:cNvPr id="6" name="Picture 5" descr="A person and person in traditional indian attire">
            <a:extLst>
              <a:ext uri="{FF2B5EF4-FFF2-40B4-BE49-F238E27FC236}">
                <a16:creationId xmlns:a16="http://schemas.microsoft.com/office/drawing/2014/main" id="{F5E6F4AD-AEFC-C9E1-C046-156D1DDBB25D}"/>
              </a:ext>
            </a:extLst>
          </p:cNvPr>
          <p:cNvPicPr>
            <a:picLocks noChangeAspect="1"/>
          </p:cNvPicPr>
          <p:nvPr/>
        </p:nvPicPr>
        <p:blipFill>
          <a:blip r:embed="rId5"/>
          <a:srcRect t="4170" r="1" b="38005"/>
          <a:stretch>
            <a:fillRect/>
          </a:stretch>
        </p:blipFill>
        <p:spPr>
          <a:xfrm>
            <a:off x="7534654" y="3511296"/>
            <a:ext cx="4657346" cy="3346704"/>
          </a:xfrm>
          <a:prstGeom prst="rect">
            <a:avLst/>
          </a:prstGeom>
        </p:spPr>
      </p:pic>
    </p:spTree>
    <p:extLst>
      <p:ext uri="{BB962C8B-B14F-4D97-AF65-F5344CB8AC3E}">
        <p14:creationId xmlns:p14="http://schemas.microsoft.com/office/powerpoint/2010/main" val="134170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uple in white and red dress under a white arch with lights and flowers&#10;&#10;AI-generated content may be incorrect.">
            <a:extLst>
              <a:ext uri="{FF2B5EF4-FFF2-40B4-BE49-F238E27FC236}">
                <a16:creationId xmlns:a16="http://schemas.microsoft.com/office/drawing/2014/main" id="{D41860A8-DBE6-BE6F-3006-72560EFC4AB9}"/>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442395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4">
                  <a:alpha val="61000"/>
                </a:schemeClr>
              </a:gs>
              <a:gs pos="100000">
                <a:schemeClr val="accent5">
                  <a:alpha val="8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333145" y="0"/>
            <a:ext cx="6858855" cy="6857572"/>
          </a:xfrm>
          <a:prstGeom prst="rect">
            <a:avLst/>
          </a:prstGeom>
          <a:gradFill>
            <a:gsLst>
              <a:gs pos="8000">
                <a:schemeClr val="accent6">
                  <a:alpha val="11000"/>
                </a:schemeClr>
              </a:gs>
              <a:gs pos="100000">
                <a:schemeClr val="accent4">
                  <a:alpha val="70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45" y="-1686055"/>
            <a:ext cx="4894564" cy="12193546"/>
          </a:xfrm>
          <a:prstGeom prst="rect">
            <a:avLst/>
          </a:prstGeom>
          <a:gradFill>
            <a:gsLst>
              <a:gs pos="0">
                <a:schemeClr val="accent5">
                  <a:lumMod val="60000"/>
                  <a:lumOff val="40000"/>
                  <a:alpha val="0"/>
                </a:schemeClr>
              </a:gs>
              <a:gs pos="99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tage with a colorful rug and a drum set&#10;&#10;AI-generated content may be incorrect.">
            <a:extLst>
              <a:ext uri="{FF2B5EF4-FFF2-40B4-BE49-F238E27FC236}">
                <a16:creationId xmlns:a16="http://schemas.microsoft.com/office/drawing/2014/main" id="{4AB5FDBE-2538-C506-5112-F55DA130EE29}"/>
              </a:ext>
            </a:extLst>
          </p:cNvPr>
          <p:cNvPicPr>
            <a:picLocks noChangeAspect="1"/>
          </p:cNvPicPr>
          <p:nvPr/>
        </p:nvPicPr>
        <p:blipFill>
          <a:blip r:embed="rId2"/>
          <a:srcRect t="21045"/>
          <a:stretch>
            <a:fillRect/>
          </a:stretch>
        </p:blipFill>
        <p:spPr>
          <a:xfrm>
            <a:off x="457200" y="457200"/>
            <a:ext cx="11277600" cy="5943600"/>
          </a:xfrm>
          <a:prstGeom prst="rect">
            <a:avLst/>
          </a:prstGeom>
        </p:spPr>
      </p:pic>
    </p:spTree>
    <p:extLst>
      <p:ext uri="{BB962C8B-B14F-4D97-AF65-F5344CB8AC3E}">
        <p14:creationId xmlns:p14="http://schemas.microsoft.com/office/powerpoint/2010/main" val="2672967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E3AE8C3-8F65-40F4-BABE-E70F38301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alpha val="78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FC4764-B8D5-4F87-95DB-3125B2D12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9728" y="59346"/>
            <a:ext cx="4156527" cy="4037836"/>
          </a:xfrm>
          <a:prstGeom prst="rect">
            <a:avLst/>
          </a:prstGeom>
          <a:gradFill>
            <a:gsLst>
              <a:gs pos="0">
                <a:schemeClr val="accent5">
                  <a:alpha val="47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4C1654F-94F5-497E-8ECF-F2A7E84D6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8313" y="3587284"/>
            <a:ext cx="2501977" cy="4038601"/>
          </a:xfrm>
          <a:prstGeom prst="rect">
            <a:avLst/>
          </a:prstGeom>
          <a:gradFill>
            <a:gsLst>
              <a:gs pos="0">
                <a:schemeClr val="accent5">
                  <a:lumMod val="60000"/>
                  <a:lumOff val="40000"/>
                  <a:alpha val="0"/>
                </a:schemeClr>
              </a:gs>
              <a:gs pos="99000">
                <a:schemeClr val="accent2">
                  <a:alpha val="70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5254" y="969296"/>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15E2BBE-ACC5-1B3D-2C17-8EE205B79ADB}"/>
              </a:ext>
            </a:extLst>
          </p:cNvPr>
          <p:cNvSpPr>
            <a:spLocks noGrp="1"/>
          </p:cNvSpPr>
          <p:nvPr>
            <p:ph type="title"/>
          </p:nvPr>
        </p:nvSpPr>
        <p:spPr>
          <a:xfrm>
            <a:off x="409518" y="586855"/>
            <a:ext cx="3258570" cy="3387497"/>
          </a:xfrm>
        </p:spPr>
        <p:txBody>
          <a:bodyPr vert="horz" lIns="0" tIns="0" rIns="0" bIns="0" rtlCol="0" anchor="b">
            <a:normAutofit/>
          </a:bodyPr>
          <a:lstStyle/>
          <a:p>
            <a:pPr algn="r"/>
            <a:r>
              <a:rPr lang="en-US" sz="3000">
                <a:solidFill>
                  <a:schemeClr val="bg1"/>
                </a:solidFill>
              </a:rPr>
              <a:t>Barat Setup Highlights</a:t>
            </a:r>
          </a:p>
        </p:txBody>
      </p:sp>
      <p:sp>
        <p:nvSpPr>
          <p:cNvPr id="4" name="Content Placeholder 3">
            <a:extLst>
              <a:ext uri="{FF2B5EF4-FFF2-40B4-BE49-F238E27FC236}">
                <a16:creationId xmlns:a16="http://schemas.microsoft.com/office/drawing/2014/main" id="{85BCC0D2-0460-49F2-EF1B-2C526720726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81727" y="833535"/>
            <a:ext cx="3025303" cy="5361991"/>
          </a:xfrm>
        </p:spPr>
        <p:txBody>
          <a:bodyPr>
            <a:normAutofit/>
          </a:bodyPr>
          <a:lstStyle/>
          <a:p>
            <a:pPr marL="0" indent="0">
              <a:spcBef>
                <a:spcPts val="2500"/>
              </a:spcBef>
              <a:buNone/>
            </a:pPr>
            <a:r>
              <a:rPr lang="en-US" sz="1400" b="1"/>
              <a:t>Mobile DJ Experience</a:t>
            </a:r>
          </a:p>
          <a:p>
            <a:pPr marL="0" lvl="1" indent="0">
              <a:buNone/>
            </a:pPr>
            <a:r>
              <a:rPr lang="en-US" sz="1400"/>
              <a:t>The DJ on Wheels ensures lively music throughout the procession, creating a vibrant and festive atmosphere for all attendees.</a:t>
            </a:r>
          </a:p>
          <a:p>
            <a:pPr marL="0" indent="0">
              <a:spcBef>
                <a:spcPts val="2500"/>
              </a:spcBef>
              <a:buNone/>
            </a:pPr>
            <a:r>
              <a:rPr lang="en-US" sz="1400" b="1"/>
              <a:t>Vintage Car Elegance</a:t>
            </a:r>
          </a:p>
          <a:p>
            <a:pPr marL="0" lvl="1" indent="0">
              <a:buNone/>
            </a:pPr>
            <a:r>
              <a:rPr lang="en-US" sz="1400"/>
              <a:t>A Vintage Car adds a touch of elegance and nostalgia, making the event memorable and enhancing its overall charm.</a:t>
            </a:r>
          </a:p>
          <a:p>
            <a:pPr marL="0" indent="0">
              <a:spcBef>
                <a:spcPts val="2500"/>
              </a:spcBef>
              <a:buNone/>
            </a:pPr>
            <a:r>
              <a:rPr lang="en-US" sz="1400" b="1"/>
              <a:t>Traditional Barat Band</a:t>
            </a:r>
          </a:p>
          <a:p>
            <a:pPr marL="0" lvl="1" indent="0">
              <a:buNone/>
            </a:pPr>
            <a:r>
              <a:rPr lang="en-US" sz="1400"/>
              <a:t>The Barat Band, with traditional instruments, brings vibrant energy and festive ambiance, enhancing the celebratory spirit of the wedding procession.</a:t>
            </a:r>
          </a:p>
        </p:txBody>
      </p:sp>
      <p:pic>
        <p:nvPicPr>
          <p:cNvPr id="6" name="Content Placeholder 5" descr="Just married sign on car">
            <a:extLst>
              <a:ext uri="{FF2B5EF4-FFF2-40B4-BE49-F238E27FC236}">
                <a16:creationId xmlns:a16="http://schemas.microsoft.com/office/drawing/2014/main" id="{F901A37D-9B71-4BF4-9055-D0F3522F1670}"/>
              </a:ext>
            </a:extLst>
          </p:cNvPr>
          <p:cNvPicPr>
            <a:picLocks noGrp="1" noChangeAspect="1"/>
          </p:cNvPicPr>
          <p:nvPr>
            <p:ph sz="half" idx="1"/>
          </p:nvPr>
        </p:nvPicPr>
        <p:blipFill>
          <a:blip r:embed="rId3"/>
          <a:srcRect l="27948" r="32315" b="-1"/>
          <a:stretch>
            <a:fillRect/>
          </a:stretch>
        </p:blipFill>
        <p:spPr>
          <a:xfrm>
            <a:off x="8109502" y="10"/>
            <a:ext cx="4082498" cy="6857990"/>
          </a:xfrm>
          <a:prstGeom prst="rect">
            <a:avLst/>
          </a:prstGeom>
        </p:spPr>
      </p:pic>
    </p:spTree>
    <p:extLst>
      <p:ext uri="{BB962C8B-B14F-4D97-AF65-F5344CB8AC3E}">
        <p14:creationId xmlns:p14="http://schemas.microsoft.com/office/powerpoint/2010/main" val="12447369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white car with a couple of people in it&#10;&#10;AI-generated content may be incorrect.">
            <a:extLst>
              <a:ext uri="{FF2B5EF4-FFF2-40B4-BE49-F238E27FC236}">
                <a16:creationId xmlns:a16="http://schemas.microsoft.com/office/drawing/2014/main" id="{E491FF81-A96E-4EF7-202D-6741B181F37A}"/>
              </a:ext>
            </a:extLst>
          </p:cNvPr>
          <p:cNvPicPr>
            <a:picLocks noChangeAspect="1"/>
          </p:cNvPicPr>
          <p:nvPr/>
        </p:nvPicPr>
        <p:blipFill>
          <a:blip r:embed="rId2"/>
          <a:srcRect t="22709" r="-2" b="20123"/>
          <a:stretch>
            <a:fillRect/>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4" name="Picture 3" descr="A person and person in a car&#10;&#10;AI-generated content may be incorrect.">
            <a:extLst>
              <a:ext uri="{FF2B5EF4-FFF2-40B4-BE49-F238E27FC236}">
                <a16:creationId xmlns:a16="http://schemas.microsoft.com/office/drawing/2014/main" id="{722B5F9D-5CC8-9F67-306A-1B206E2CD2C3}"/>
              </a:ext>
            </a:extLst>
          </p:cNvPr>
          <p:cNvPicPr>
            <a:picLocks noChangeAspect="1"/>
          </p:cNvPicPr>
          <p:nvPr/>
        </p:nvPicPr>
        <p:blipFill>
          <a:blip r:embed="rId3"/>
          <a:srcRect l="4682" r="6620" b="2"/>
          <a:stretch>
            <a:fillRect/>
          </a:stretch>
        </p:blipFill>
        <p:spPr>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8" name="Picture 7" descr="A person in a car with flowers on the hood&#10;&#10;AI-generated content may be incorrect.">
            <a:extLst>
              <a:ext uri="{FF2B5EF4-FFF2-40B4-BE49-F238E27FC236}">
                <a16:creationId xmlns:a16="http://schemas.microsoft.com/office/drawing/2014/main" id="{C4CD528C-8F79-22B5-0248-5C3DE4EF7C76}"/>
              </a:ext>
            </a:extLst>
          </p:cNvPr>
          <p:cNvPicPr>
            <a:picLocks noChangeAspect="1"/>
          </p:cNvPicPr>
          <p:nvPr/>
        </p:nvPicPr>
        <p:blipFill>
          <a:blip r:embed="rId4"/>
          <a:srcRect t="3483" r="3" b="14219"/>
          <a:stretch>
            <a:fillRect/>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Tree>
    <p:extLst>
      <p:ext uri="{BB962C8B-B14F-4D97-AF65-F5344CB8AC3E}">
        <p14:creationId xmlns:p14="http://schemas.microsoft.com/office/powerpoint/2010/main" val="39318757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in traditional attire&#10;&#10;AI-generated content may be incorrect.">
            <a:extLst>
              <a:ext uri="{FF2B5EF4-FFF2-40B4-BE49-F238E27FC236}">
                <a16:creationId xmlns:a16="http://schemas.microsoft.com/office/drawing/2014/main" id="{A67FF723-889F-39F0-6500-25CBE649F6B7}"/>
              </a:ext>
            </a:extLst>
          </p:cNvPr>
          <p:cNvPicPr>
            <a:picLocks noChangeAspect="1"/>
          </p:cNvPicPr>
          <p:nvPr/>
        </p:nvPicPr>
        <p:blipFill>
          <a:blip r:embed="rId2"/>
          <a:srcRect t="46446" r="1" b="15446"/>
          <a:stretch>
            <a:fillRect/>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6" name="Picture 5" descr="A group of people walking in a crowd&#10;&#10;AI-generated content may be incorrect.">
            <a:extLst>
              <a:ext uri="{FF2B5EF4-FFF2-40B4-BE49-F238E27FC236}">
                <a16:creationId xmlns:a16="http://schemas.microsoft.com/office/drawing/2014/main" id="{B8D59319-10E7-5328-97CC-3CE69BC67C2C}"/>
              </a:ext>
            </a:extLst>
          </p:cNvPr>
          <p:cNvPicPr>
            <a:picLocks noChangeAspect="1"/>
          </p:cNvPicPr>
          <p:nvPr/>
        </p:nvPicPr>
        <p:blipFill>
          <a:blip r:embed="rId3"/>
          <a:srcRect t="34655" b="9795"/>
          <a:stretch>
            <a:fillRect/>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8" name="Picture 7" descr="A group of people walking down a street with umbrellas&#10;&#10;AI-generated content may be incorrect.">
            <a:extLst>
              <a:ext uri="{FF2B5EF4-FFF2-40B4-BE49-F238E27FC236}">
                <a16:creationId xmlns:a16="http://schemas.microsoft.com/office/drawing/2014/main" id="{FABC83AD-F4E5-C0DE-6851-2658ED58A5AC}"/>
              </a:ext>
            </a:extLst>
          </p:cNvPr>
          <p:cNvPicPr>
            <a:picLocks noChangeAspect="1"/>
          </p:cNvPicPr>
          <p:nvPr/>
        </p:nvPicPr>
        <p:blipFill>
          <a:blip r:embed="rId4"/>
          <a:srcRect l="17389" r="9581" b="-1"/>
          <a:stretch>
            <a:fillRect/>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3625288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ar parked in front of a building&#10;&#10;AI-generated content may be incorrect.">
            <a:extLst>
              <a:ext uri="{FF2B5EF4-FFF2-40B4-BE49-F238E27FC236}">
                <a16:creationId xmlns:a16="http://schemas.microsoft.com/office/drawing/2014/main" id="{053836CA-FED5-B2E2-7B78-37F6171F7561}"/>
              </a:ext>
            </a:extLst>
          </p:cNvPr>
          <p:cNvPicPr>
            <a:picLocks noChangeAspect="1"/>
          </p:cNvPicPr>
          <p:nvPr/>
        </p:nvPicPr>
        <p:blipFill>
          <a:blip r:embed="rId2"/>
          <a:srcRect t="41779" b="26107"/>
          <a:stretch>
            <a:fillRect/>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21" name="Picture 20" descr="A car parked in front of a building">
            <a:extLst>
              <a:ext uri="{FF2B5EF4-FFF2-40B4-BE49-F238E27FC236}">
                <a16:creationId xmlns:a16="http://schemas.microsoft.com/office/drawing/2014/main" id="{0B26838A-B3E0-A7FA-36D7-31835706BD8E}"/>
              </a:ext>
            </a:extLst>
          </p:cNvPr>
          <p:cNvPicPr>
            <a:picLocks noChangeAspect="1"/>
          </p:cNvPicPr>
          <p:nvPr/>
        </p:nvPicPr>
        <p:blipFill>
          <a:blip r:embed="rId2"/>
          <a:srcRect t="47407" b="31735"/>
          <a:stretch>
            <a:fillRect/>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20" name="Picture 19" descr="A truck with a stage and lights&#10;&#10;AI-generated content may be incorrect.">
            <a:extLst>
              <a:ext uri="{FF2B5EF4-FFF2-40B4-BE49-F238E27FC236}">
                <a16:creationId xmlns:a16="http://schemas.microsoft.com/office/drawing/2014/main" id="{79BAF684-210A-9A7C-B6D0-AB2A532A0149}"/>
              </a:ext>
            </a:extLst>
          </p:cNvPr>
          <p:cNvPicPr>
            <a:picLocks noChangeAspect="1"/>
          </p:cNvPicPr>
          <p:nvPr/>
        </p:nvPicPr>
        <p:blipFill>
          <a:blip r:embed="rId3"/>
          <a:srcRect l="16949" r="996"/>
          <a:stretch>
            <a:fillRect/>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668715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186F80-7215-47FB-657E-C8F2797A72BC}"/>
            </a:ext>
          </a:extLst>
        </p:cNvPr>
        <p:cNvGrpSpPr/>
        <p:nvPr/>
      </p:nvGrpSpPr>
      <p:grpSpPr>
        <a:xfrm>
          <a:off x="0" y="0"/>
          <a:ext cx="0" cy="0"/>
          <a:chOff x="0" y="0"/>
          <a:chExt cx="0" cy="0"/>
        </a:xfrm>
      </p:grpSpPr>
      <p:sp>
        <p:nvSpPr>
          <p:cNvPr id="72" name="Rectangle 71">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006B7FC8-9C5A-4B07-99F6-3FF4F0500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0D096B9-E2A9-4907-8AA6-44183A98A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4">
                  <a:alpha val="52000"/>
                </a:schemeClr>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8DC8FFA-551D-4179-8098-F7020A6B3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9639" y="153692"/>
            <a:ext cx="4337877" cy="4038600"/>
          </a:xfrm>
          <a:prstGeom prst="rect">
            <a:avLst/>
          </a:prstGeom>
          <a:gradFill>
            <a:gsLst>
              <a:gs pos="8000">
                <a:schemeClr val="accent5">
                  <a:alpha val="56000"/>
                </a:schemeClr>
              </a:gs>
              <a:gs pos="100000">
                <a:schemeClr val="accent4">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F704F97-5616-4BF4-973D-20EA0D7DB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61266" y="3580665"/>
            <a:ext cx="2516071"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83D16B0-C2A0-40BB-B4B6-F629839EA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637644" y="1795692"/>
            <a:ext cx="4178958" cy="4178958"/>
          </a:xfrm>
          <a:prstGeom prst="ellipse">
            <a:avLst/>
          </a:prstGeom>
          <a:gradFill>
            <a:gsLst>
              <a:gs pos="37000">
                <a:schemeClr val="bg1">
                  <a:alpha val="0"/>
                </a:schemeClr>
              </a:gs>
              <a:gs pos="100000">
                <a:schemeClr val="accent6">
                  <a:alpha val="28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A64777FC-99CE-D7D5-132F-9A5CD5126417}"/>
              </a:ext>
            </a:extLst>
          </p:cNvPr>
          <p:cNvSpPr>
            <a:spLocks noGrp="1"/>
          </p:cNvSpPr>
          <p:nvPr>
            <p:ph type="title"/>
          </p:nvPr>
        </p:nvSpPr>
        <p:spPr>
          <a:xfrm>
            <a:off x="499971" y="838537"/>
            <a:ext cx="3119718" cy="3150607"/>
          </a:xfrm>
        </p:spPr>
        <p:txBody>
          <a:bodyPr vert="horz" lIns="0" tIns="0" rIns="0" bIns="0" rtlCol="0" anchor="b">
            <a:normAutofit/>
          </a:bodyPr>
          <a:lstStyle/>
          <a:p>
            <a:pPr algn="r"/>
            <a:r>
              <a:rPr lang="en-US" sz="3200">
                <a:solidFill>
                  <a:schemeClr val="bg1"/>
                </a:solidFill>
              </a:rPr>
              <a:t>Thank you</a:t>
            </a:r>
          </a:p>
        </p:txBody>
      </p:sp>
      <p:sp>
        <p:nvSpPr>
          <p:cNvPr id="15" name="Content Placeholder 14">
            <a:extLst>
              <a:ext uri="{FF2B5EF4-FFF2-40B4-BE49-F238E27FC236}">
                <a16:creationId xmlns:a16="http://schemas.microsoft.com/office/drawing/2014/main" id="{C2304883-A247-1151-C58C-A464EDAEB520}"/>
              </a:ext>
            </a:extLst>
          </p:cNvPr>
          <p:cNvSpPr>
            <a:spLocks noGrp="1"/>
          </p:cNvSpPr>
          <p:nvPr>
            <p:ph sz="quarter" idx="14"/>
          </p:nvPr>
        </p:nvSpPr>
        <p:spPr>
          <a:xfrm>
            <a:off x="4638040" y="692473"/>
            <a:ext cx="3133491" cy="5556861"/>
          </a:xfrm>
        </p:spPr>
        <p:txBody>
          <a:bodyPr vert="horz" lIns="0" tIns="0" rIns="0" bIns="0" rtlCol="0" anchor="ctr">
            <a:normAutofit/>
          </a:bodyPr>
          <a:lstStyle/>
          <a:p>
            <a:pPr>
              <a:buFont typeface="Arial" panose="020B0604020202020204" pitchFamily="34" charset="0"/>
              <a:buChar char="•"/>
            </a:pPr>
            <a:r>
              <a:rPr lang="en-US" sz="1600"/>
              <a:t>Team Soulmate Events</a:t>
            </a:r>
          </a:p>
          <a:p>
            <a:pPr>
              <a:buFont typeface="Arial" panose="020B0604020202020204" pitchFamily="34" charset="0"/>
              <a:buChar char="•"/>
            </a:pPr>
            <a:r>
              <a:rPr lang="en-US" sz="1600"/>
              <a:t>+91- 9253707777 (Uday Maan)</a:t>
            </a:r>
          </a:p>
          <a:p>
            <a:pPr>
              <a:buFont typeface="Arial" panose="020B0604020202020204" pitchFamily="34" charset="0"/>
              <a:buChar char="•"/>
            </a:pPr>
            <a:r>
              <a:rPr lang="en-US" sz="1600"/>
              <a:t>+91 – 9729035555(Azad Sandhu)</a:t>
            </a:r>
          </a:p>
        </p:txBody>
      </p:sp>
      <p:pic>
        <p:nvPicPr>
          <p:cNvPr id="6" name="Picture 5" descr="A logo for a event">
            <a:extLst>
              <a:ext uri="{FF2B5EF4-FFF2-40B4-BE49-F238E27FC236}">
                <a16:creationId xmlns:a16="http://schemas.microsoft.com/office/drawing/2014/main" id="{F2FE379A-BD7F-58FF-0D7B-B6E895487C11}"/>
              </a:ext>
            </a:extLst>
          </p:cNvPr>
          <p:cNvPicPr>
            <a:picLocks noChangeAspect="1"/>
          </p:cNvPicPr>
          <p:nvPr/>
        </p:nvPicPr>
        <p:blipFill>
          <a:blip r:embed="rId3"/>
          <a:srcRect t="10168" r="5" b="9864"/>
          <a:stretch>
            <a:fillRect/>
          </a:stretch>
        </p:blipFill>
        <p:spPr>
          <a:xfrm>
            <a:off x="8317128" y="653204"/>
            <a:ext cx="3223436" cy="2577851"/>
          </a:xfrm>
          <a:prstGeom prst="rect">
            <a:avLst/>
          </a:prstGeom>
        </p:spPr>
      </p:pic>
      <p:pic>
        <p:nvPicPr>
          <p:cNvPr id="20" name="Picture Placeholder 19" descr="A close-up of a DJ playing music">
            <a:extLst>
              <a:ext uri="{FF2B5EF4-FFF2-40B4-BE49-F238E27FC236}">
                <a16:creationId xmlns:a16="http://schemas.microsoft.com/office/drawing/2014/main" id="{9668A41A-8DDF-D3FB-6B31-728C899D8E59}"/>
              </a:ext>
            </a:extLst>
          </p:cNvPr>
          <p:cNvPicPr>
            <a:picLocks noGrp="1" noChangeAspect="1"/>
          </p:cNvPicPr>
          <p:nvPr>
            <p:ph type="pic" sz="quarter" idx="13"/>
          </p:nvPr>
        </p:nvPicPr>
        <p:blipFill>
          <a:blip r:embed="rId4"/>
          <a:srcRect t="12753" r="3" b="9788"/>
          <a:stretch>
            <a:fillRect/>
          </a:stretch>
        </p:blipFill>
        <p:spPr>
          <a:xfrm>
            <a:off x="8317128" y="3559869"/>
            <a:ext cx="3223436" cy="2628341"/>
          </a:xfrm>
          <a:prstGeom prst="rect">
            <a:avLst/>
          </a:prstGeom>
        </p:spPr>
      </p:pic>
    </p:spTree>
    <p:extLst>
      <p:ext uri="{BB962C8B-B14F-4D97-AF65-F5344CB8AC3E}">
        <p14:creationId xmlns:p14="http://schemas.microsoft.com/office/powerpoint/2010/main" val="1048883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arge yellow and white tent&#10;&#10;AI-generated content may be incorrect.">
            <a:extLst>
              <a:ext uri="{FF2B5EF4-FFF2-40B4-BE49-F238E27FC236}">
                <a16:creationId xmlns:a16="http://schemas.microsoft.com/office/drawing/2014/main" id="{749717EE-D04F-707F-AD3B-FCA8FA151F7F}"/>
              </a:ext>
            </a:extLst>
          </p:cNvPr>
          <p:cNvPicPr>
            <a:picLocks noChangeAspect="1"/>
          </p:cNvPicPr>
          <p:nvPr/>
        </p:nvPicPr>
        <p:blipFill>
          <a:blip r:embed="rId2"/>
          <a:srcRect t="4858" b="20142"/>
          <a:stretch>
            <a:fillRect/>
          </a:stretch>
        </p:blipFill>
        <p:spPr>
          <a:xfrm>
            <a:off x="20" y="10"/>
            <a:ext cx="12191979" cy="6857990"/>
          </a:xfrm>
          <a:prstGeom prst="rect">
            <a:avLst/>
          </a:prstGeom>
        </p:spPr>
      </p:pic>
    </p:spTree>
    <p:extLst>
      <p:ext uri="{BB962C8B-B14F-4D97-AF65-F5344CB8AC3E}">
        <p14:creationId xmlns:p14="http://schemas.microsoft.com/office/powerpoint/2010/main" val="3749340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stage with a pink and black blanket">
            <a:extLst>
              <a:ext uri="{FF2B5EF4-FFF2-40B4-BE49-F238E27FC236}">
                <a16:creationId xmlns:a16="http://schemas.microsoft.com/office/drawing/2014/main" id="{262F7599-E047-EF30-B861-3F3F9EA5695D}"/>
              </a:ext>
            </a:extLst>
          </p:cNvPr>
          <p:cNvPicPr>
            <a:picLocks noChangeAspect="1"/>
          </p:cNvPicPr>
          <p:nvPr/>
        </p:nvPicPr>
        <p:blipFill>
          <a:blip r:embed="rId2"/>
          <a:srcRect t="20544" r="1" b="9667"/>
          <a:stretch>
            <a:fillRect/>
          </a:stretch>
        </p:blipFill>
        <p:spPr>
          <a:xfrm>
            <a:off x="-1" y="10"/>
            <a:ext cx="7370057" cy="6857990"/>
          </a:xfrm>
          <a:prstGeom prst="rect">
            <a:avLst/>
          </a:prstGeom>
        </p:spPr>
      </p:pic>
      <p:pic>
        <p:nvPicPr>
          <p:cNvPr id="4" name="Picture 3" descr="A stage with colorful fabric and cloths&#10;&#10;AI-generated content may be incorrect.">
            <a:extLst>
              <a:ext uri="{FF2B5EF4-FFF2-40B4-BE49-F238E27FC236}">
                <a16:creationId xmlns:a16="http://schemas.microsoft.com/office/drawing/2014/main" id="{4B6FC615-2FA1-0E73-AE95-931E52E44E1D}"/>
              </a:ext>
            </a:extLst>
          </p:cNvPr>
          <p:cNvPicPr>
            <a:picLocks noChangeAspect="1"/>
          </p:cNvPicPr>
          <p:nvPr/>
        </p:nvPicPr>
        <p:blipFill>
          <a:blip r:embed="rId3"/>
          <a:srcRect t="37495" r="-3" b="8609"/>
          <a:stretch>
            <a:fillRect/>
          </a:stretch>
        </p:blipFill>
        <p:spPr>
          <a:xfrm>
            <a:off x="7534656" y="1"/>
            <a:ext cx="4657344" cy="3346704"/>
          </a:xfrm>
          <a:prstGeom prst="rect">
            <a:avLst/>
          </a:prstGeom>
        </p:spPr>
      </p:pic>
      <p:pic>
        <p:nvPicPr>
          <p:cNvPr id="2" name="Picture 1" descr="A building with a yellow tent">
            <a:extLst>
              <a:ext uri="{FF2B5EF4-FFF2-40B4-BE49-F238E27FC236}">
                <a16:creationId xmlns:a16="http://schemas.microsoft.com/office/drawing/2014/main" id="{2327D8E7-CD3C-B804-15D1-9EC0FECA573A}"/>
              </a:ext>
            </a:extLst>
          </p:cNvPr>
          <p:cNvPicPr>
            <a:picLocks noChangeAspect="1"/>
          </p:cNvPicPr>
          <p:nvPr/>
        </p:nvPicPr>
        <p:blipFill>
          <a:blip r:embed="rId4"/>
          <a:srcRect t="4189" r="-3" b="-3"/>
          <a:stretch>
            <a:fillRect/>
          </a:stretch>
        </p:blipFill>
        <p:spPr>
          <a:xfrm>
            <a:off x="7534654" y="3511296"/>
            <a:ext cx="4657346" cy="3346704"/>
          </a:xfrm>
          <a:prstGeom prst="rect">
            <a:avLst/>
          </a:prstGeom>
        </p:spPr>
      </p:pic>
    </p:spTree>
    <p:extLst>
      <p:ext uri="{BB962C8B-B14F-4D97-AF65-F5344CB8AC3E}">
        <p14:creationId xmlns:p14="http://schemas.microsoft.com/office/powerpoint/2010/main" val="212710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urple and white outdoor stage&#10;&#10;AI-generated content may be incorrect.">
            <a:extLst>
              <a:ext uri="{FF2B5EF4-FFF2-40B4-BE49-F238E27FC236}">
                <a16:creationId xmlns:a16="http://schemas.microsoft.com/office/drawing/2014/main" id="{5DA42B43-9499-FC86-B09E-74E59827BA26}"/>
              </a:ext>
            </a:extLst>
          </p:cNvPr>
          <p:cNvPicPr>
            <a:picLocks noChangeAspect="1"/>
          </p:cNvPicPr>
          <p:nvPr/>
        </p:nvPicPr>
        <p:blipFill>
          <a:blip r:embed="rId2"/>
          <a:srcRect l="9862" r="5133" b="-3"/>
          <a:stretch>
            <a:fillRect/>
          </a:stretch>
        </p:blipFill>
        <p:spPr>
          <a:xfrm>
            <a:off x="192528" y="171716"/>
            <a:ext cx="3793268" cy="6514565"/>
          </a:xfrm>
          <a:prstGeom prst="rect">
            <a:avLst/>
          </a:prstGeom>
        </p:spPr>
      </p:pic>
      <p:pic>
        <p:nvPicPr>
          <p:cNvPr id="8" name="Picture 7" descr="A colorful blanket on a rug&#10;&#10;AI-generated content may be incorrect.">
            <a:extLst>
              <a:ext uri="{FF2B5EF4-FFF2-40B4-BE49-F238E27FC236}">
                <a16:creationId xmlns:a16="http://schemas.microsoft.com/office/drawing/2014/main" id="{D3B354BC-81FA-73D3-CC56-AC343447D569}"/>
              </a:ext>
            </a:extLst>
          </p:cNvPr>
          <p:cNvPicPr>
            <a:picLocks noChangeAspect="1"/>
          </p:cNvPicPr>
          <p:nvPr/>
        </p:nvPicPr>
        <p:blipFill>
          <a:blip r:embed="rId3"/>
          <a:srcRect l="27993" r="27995" b="-1"/>
          <a:stretch>
            <a:fillRect/>
          </a:stretch>
        </p:blipFill>
        <p:spPr>
          <a:xfrm>
            <a:off x="4184538" y="171716"/>
            <a:ext cx="3822924" cy="6514565"/>
          </a:xfrm>
          <a:prstGeom prst="rect">
            <a:avLst/>
          </a:prstGeom>
        </p:spPr>
      </p:pic>
      <p:pic>
        <p:nvPicPr>
          <p:cNvPr id="6" name="Picture 5" descr="A colorful carpet on a floor&#10;&#10;AI-generated content may be incorrect.">
            <a:extLst>
              <a:ext uri="{FF2B5EF4-FFF2-40B4-BE49-F238E27FC236}">
                <a16:creationId xmlns:a16="http://schemas.microsoft.com/office/drawing/2014/main" id="{360E5CA2-DFC3-1CA0-C006-0B9824983231}"/>
              </a:ext>
            </a:extLst>
          </p:cNvPr>
          <p:cNvPicPr>
            <a:picLocks noChangeAspect="1"/>
          </p:cNvPicPr>
          <p:nvPr/>
        </p:nvPicPr>
        <p:blipFill>
          <a:blip r:embed="rId4"/>
          <a:srcRect l="3925" r="18319" b="-3"/>
          <a:stretch>
            <a:fillRect/>
          </a:stretch>
        </p:blipFill>
        <p:spPr>
          <a:xfrm>
            <a:off x="8188032" y="171716"/>
            <a:ext cx="3799007" cy="6514565"/>
          </a:xfrm>
          <a:prstGeom prst="rect">
            <a:avLst/>
          </a:prstGeom>
        </p:spPr>
      </p:pic>
    </p:spTree>
    <p:extLst>
      <p:ext uri="{BB962C8B-B14F-4D97-AF65-F5344CB8AC3E}">
        <p14:creationId xmlns:p14="http://schemas.microsoft.com/office/powerpoint/2010/main" val="2880950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7" name="Rectangle 96">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99" name="Rectangle 98">
            <a:extLst>
              <a:ext uri="{FF2B5EF4-FFF2-40B4-BE49-F238E27FC236}">
                <a16:creationId xmlns:a16="http://schemas.microsoft.com/office/drawing/2014/main" id="{81097DDE-1D45-40A7-9F85-72AD9472A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415C4FE2-5362-FB30-4461-17307BE10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tx2">
                  <a:lumMod val="50000"/>
                  <a:lumOff val="50000"/>
                  <a:alpha val="3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bunch of colorful confetti flowers flying through a sky background">
            <a:extLst>
              <a:ext uri="{FF2B5EF4-FFF2-40B4-BE49-F238E27FC236}">
                <a16:creationId xmlns:a16="http://schemas.microsoft.com/office/drawing/2014/main" id="{08F88BD4-2F8D-419A-9C71-D8E63101D123}"/>
              </a:ext>
            </a:extLst>
          </p:cNvPr>
          <p:cNvPicPr>
            <a:picLocks noGrp="1" noChangeAspect="1"/>
          </p:cNvPicPr>
          <p:nvPr>
            <p:ph sz="half" idx="1"/>
          </p:nvPr>
        </p:nvPicPr>
        <p:blipFill>
          <a:blip r:embed="rId3"/>
          <a:srcRect l="23738" r="20403" b="-2"/>
          <a:stretch>
            <a:fillRect/>
          </a:stretch>
        </p:blipFill>
        <p:spPr>
          <a:xfrm>
            <a:off x="614679" y="1901952"/>
            <a:ext cx="4801194" cy="4297680"/>
          </a:xfrm>
          <a:prstGeom prst="rect">
            <a:avLst/>
          </a:prstGeom>
        </p:spPr>
      </p:pic>
      <p:sp>
        <p:nvSpPr>
          <p:cNvPr id="2" name="Title 1">
            <a:extLst>
              <a:ext uri="{FF2B5EF4-FFF2-40B4-BE49-F238E27FC236}">
                <a16:creationId xmlns:a16="http://schemas.microsoft.com/office/drawing/2014/main" id="{A0C170CE-C47E-7B59-9266-4C87354C434D}"/>
              </a:ext>
            </a:extLst>
          </p:cNvPr>
          <p:cNvSpPr>
            <a:spLocks noGrp="1"/>
          </p:cNvSpPr>
          <p:nvPr>
            <p:ph type="title"/>
          </p:nvPr>
        </p:nvSpPr>
        <p:spPr>
          <a:xfrm>
            <a:off x="614679" y="457200"/>
            <a:ext cx="4779572" cy="1298448"/>
          </a:xfrm>
        </p:spPr>
        <p:txBody>
          <a:bodyPr vert="horz" lIns="0" tIns="0" rIns="0" bIns="0" rtlCol="0" anchor="t">
            <a:normAutofit/>
          </a:bodyPr>
          <a:lstStyle/>
          <a:p>
            <a:r>
              <a:rPr lang="en-US" sz="3300"/>
              <a:t>Exciting Party Additions</a:t>
            </a:r>
          </a:p>
        </p:txBody>
      </p:sp>
      <p:sp>
        <p:nvSpPr>
          <p:cNvPr id="4" name="Content Placeholder 3">
            <a:extLst>
              <a:ext uri="{FF2B5EF4-FFF2-40B4-BE49-F238E27FC236}">
                <a16:creationId xmlns:a16="http://schemas.microsoft.com/office/drawing/2014/main" id="{9197D41B-48A0-826D-95C5-9A9F24C42DC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457201"/>
            <a:ext cx="5639127" cy="5760720"/>
          </a:xfrm>
        </p:spPr>
        <p:txBody>
          <a:bodyPr>
            <a:normAutofit/>
          </a:bodyPr>
          <a:lstStyle/>
          <a:p>
            <a:pPr marL="0" indent="0">
              <a:spcBef>
                <a:spcPts val="2500"/>
              </a:spcBef>
              <a:buNone/>
            </a:pPr>
            <a:r>
              <a:rPr lang="en-US" sz="1400" b="1" dirty="0"/>
              <a:t>Color Guns and Shots</a:t>
            </a:r>
          </a:p>
          <a:p>
            <a:pPr marL="0" lvl="1" indent="0">
              <a:buNone/>
            </a:pPr>
            <a:r>
              <a:rPr lang="en-US" sz="1400" dirty="0"/>
              <a:t>Add vibrant bursts of color to your event with color guns and shots for an energetic atmosphere.</a:t>
            </a:r>
          </a:p>
          <a:p>
            <a:pPr marL="0" indent="0">
              <a:spcBef>
                <a:spcPts val="2500"/>
              </a:spcBef>
              <a:buNone/>
            </a:pPr>
            <a:r>
              <a:rPr lang="en-US" sz="1400" b="1" dirty="0"/>
              <a:t>Helium Balloons and Bubbles</a:t>
            </a:r>
          </a:p>
          <a:p>
            <a:pPr marL="0" lvl="1" indent="0">
              <a:buNone/>
            </a:pPr>
            <a:r>
              <a:rPr lang="en-US" sz="1400" dirty="0"/>
              <a:t>Helium balloons and bubble machines create a whimsical and enchanting atmosphere for guests.</a:t>
            </a:r>
          </a:p>
          <a:p>
            <a:pPr marL="0" indent="0">
              <a:spcBef>
                <a:spcPts val="2500"/>
              </a:spcBef>
              <a:buNone/>
            </a:pPr>
            <a:r>
              <a:rPr lang="en-US" sz="1400" b="1" dirty="0"/>
              <a:t>ATB Bike</a:t>
            </a:r>
          </a:p>
          <a:p>
            <a:pPr marL="0" lvl="1" indent="0">
              <a:buNone/>
            </a:pPr>
            <a:r>
              <a:rPr lang="en-US" sz="1400" dirty="0"/>
              <a:t>An ATB bike adds a sporty touch to your event, appealing to adventurous guests.</a:t>
            </a:r>
          </a:p>
          <a:p>
            <a:pPr marL="0" indent="0">
              <a:spcBef>
                <a:spcPts val="2500"/>
              </a:spcBef>
              <a:buNone/>
            </a:pPr>
            <a:r>
              <a:rPr lang="en-US" sz="1400" b="1" dirty="0"/>
              <a:t>Confetti and Flower Shower</a:t>
            </a:r>
          </a:p>
          <a:p>
            <a:pPr marL="0" lvl="1" indent="0">
              <a:buNone/>
            </a:pPr>
            <a:r>
              <a:rPr lang="en-US" sz="1400" dirty="0"/>
              <a:t>A confetti and flower shower provides a magical ending, showering guests with joy and beauty.</a:t>
            </a:r>
          </a:p>
        </p:txBody>
      </p:sp>
    </p:spTree>
    <p:extLst>
      <p:ext uri="{BB962C8B-B14F-4D97-AF65-F5344CB8AC3E}">
        <p14:creationId xmlns:p14="http://schemas.microsoft.com/office/powerpoint/2010/main" val="2790115308"/>
      </p:ext>
    </p:extLst>
  </p:cSld>
  <p:clrMapOvr>
    <a:masterClrMapping/>
  </p:clrMapOvr>
  <p:transition>
    <p:fade/>
  </p:transition>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88D8A8-6649-44E8-BF8C-735A193CAF3D}">
  <ds:schemaRefs>
    <ds:schemaRef ds:uri="http://schemas.microsoft.com/sharepoint/v3/contenttype/forms"/>
  </ds:schemaRefs>
</ds:datastoreItem>
</file>

<file path=customXml/itemProps2.xml><?xml version="1.0" encoding="utf-8"?>
<ds:datastoreItem xmlns:ds="http://schemas.openxmlformats.org/officeDocument/2006/customXml" ds:itemID="{50A7445E-EF73-4976-B9D7-E7A3C6566F8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E020DDD3-DDF8-4D0B-9E2A-B5DEFDF01E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2977</TotalTime>
  <Words>1666</Words>
  <Application>Microsoft Office PowerPoint</Application>
  <PresentationFormat>Widescreen</PresentationFormat>
  <Paragraphs>123</Paragraphs>
  <Slides>54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ADLaM Display</vt:lpstr>
      <vt:lpstr>Arial</vt:lpstr>
      <vt:lpstr>Avenir Next LT Pro</vt:lpstr>
      <vt:lpstr>Avenir Next LT Pro Light</vt:lpstr>
      <vt:lpstr>Calibri</vt:lpstr>
      <vt:lpstr>Neue Haas Grotesk Text Pro</vt:lpstr>
      <vt:lpstr>GradientRiseVTI</vt:lpstr>
      <vt:lpstr>Welcome by Soulmate Entertainment</vt:lpstr>
      <vt:lpstr>Celebrating the Haldi Ceremony</vt:lpstr>
      <vt:lpstr>Day Haldi Setup</vt:lpstr>
      <vt:lpstr>PowerPoint Presentation</vt:lpstr>
      <vt:lpstr>PowerPoint Presentation</vt:lpstr>
      <vt:lpstr>PowerPoint Presentation</vt:lpstr>
      <vt:lpstr>PowerPoint Presentation</vt:lpstr>
      <vt:lpstr>PowerPoint Presentation</vt:lpstr>
      <vt:lpstr>Exciting Party Additions</vt:lpstr>
      <vt:lpstr>PowerPoint Presentation</vt:lpstr>
      <vt:lpstr>PowerPoint Presentation</vt:lpstr>
      <vt:lpstr>PowerPoint Presentation</vt:lpstr>
      <vt:lpstr>Cocktail Sound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Spectacular Cocktail Effects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Wedding Setup with LED Screen</vt:lpstr>
      <vt:lpstr>PowerPoint Presentation</vt:lpstr>
      <vt:lpstr>PowerPoint Presentation</vt:lpstr>
      <vt:lpstr>Wedding Day Sound Setup</vt:lpstr>
      <vt:lpstr>PowerPoint Presentation</vt:lpstr>
      <vt:lpstr>PowerPoint Presentation</vt:lpstr>
      <vt:lpstr>Day Special Effects</vt:lpstr>
      <vt:lpstr>PowerPoint Presentation</vt:lpstr>
      <vt:lpstr>PowerPoint Presentation</vt:lpstr>
      <vt:lpstr>Perfect Evening Wedding</vt:lpstr>
      <vt:lpstr>PowerPoint Presentation</vt:lpstr>
      <vt:lpstr>PowerPoint Presentation</vt:lpstr>
      <vt:lpstr>PowerPoint Presentation</vt:lpstr>
      <vt:lpstr>PowerPoint Presentation</vt:lpstr>
      <vt:lpstr>PowerPoint Presentation</vt:lpstr>
      <vt:lpstr>Magical Wedding Evenings</vt:lpstr>
      <vt:lpstr>PowerPoint Presentation</vt:lpstr>
      <vt:lpstr>PowerPoint Presentation</vt:lpstr>
      <vt:lpstr>PowerPoint Presentation</vt:lpstr>
      <vt:lpstr>Barat Setup Highlights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azad sandhu</dc:creator>
  <cp:lastModifiedBy>azad sandhu</cp:lastModifiedBy>
  <cp:revision>57</cp:revision>
  <dcterms:created xsi:type="dcterms:W3CDTF">2025-05-26T08:55:57Z</dcterms:created>
  <dcterms:modified xsi:type="dcterms:W3CDTF">2025-08-25T04:38:08Z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